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11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3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7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3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7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02053C-7798-4D98-993F-126821CF727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5624C8F-0BAE-418A-B008-C36094A9C480}">
      <dgm:prSet/>
      <dgm:spPr/>
      <dgm:t>
        <a:bodyPr/>
        <a:lstStyle/>
        <a:p>
          <a:r>
            <a:rPr lang="en-US" b="0" i="0" dirty="0"/>
            <a:t>CAPACIDAD DEL SER HUMANO PARA ALTERAR SUS PROPIOS COMPORTAMIENTOS, POTENCIANDO SUS POSIBILIDADES DE ADAPTACIÓN</a:t>
          </a:r>
          <a:endParaRPr lang="en-US" dirty="0"/>
        </a:p>
      </dgm:t>
    </dgm:pt>
    <dgm:pt modelId="{1067AB18-9F32-4D56-BBA0-02548F14EC5E}" type="parTrans" cxnId="{DC52F8AF-3BB7-44BB-AD59-1EE2C080164C}">
      <dgm:prSet/>
      <dgm:spPr/>
      <dgm:t>
        <a:bodyPr/>
        <a:lstStyle/>
        <a:p>
          <a:endParaRPr lang="en-US"/>
        </a:p>
      </dgm:t>
    </dgm:pt>
    <dgm:pt modelId="{F62572B9-7845-484E-A814-024445472155}" type="sibTrans" cxnId="{DC52F8AF-3BB7-44BB-AD59-1EE2C080164C}">
      <dgm:prSet/>
      <dgm:spPr/>
      <dgm:t>
        <a:bodyPr/>
        <a:lstStyle/>
        <a:p>
          <a:endParaRPr lang="en-US"/>
        </a:p>
      </dgm:t>
    </dgm:pt>
    <dgm:pt modelId="{F37DD93C-3660-408E-BD16-9A58391DA9FF}">
      <dgm:prSet/>
      <dgm:spPr/>
      <dgm:t>
        <a:bodyPr/>
        <a:lstStyle/>
        <a:p>
          <a:r>
            <a:rPr lang="en-US" b="0" i="0" dirty="0"/>
            <a:t>ESTRATEGIAS Y TÉCNICAS QUE SE PONEN EN MARCHA CON EL OBJETIVO DE CONTROLAR DE FORMA VOLUNTARIA EMOCIONES, CONDUCTAS Y </a:t>
          </a:r>
          <a:r>
            <a:rPr lang="en-US" dirty="0"/>
            <a:t>PENSAMIENTOS</a:t>
          </a:r>
        </a:p>
      </dgm:t>
    </dgm:pt>
    <dgm:pt modelId="{5EC1FF69-1293-4C01-8DE4-15679A1001A8}" type="parTrans" cxnId="{FDAE75F8-2294-4F7F-8950-A76F4EA39C95}">
      <dgm:prSet/>
      <dgm:spPr/>
      <dgm:t>
        <a:bodyPr/>
        <a:lstStyle/>
        <a:p>
          <a:endParaRPr lang="en-US"/>
        </a:p>
      </dgm:t>
    </dgm:pt>
    <dgm:pt modelId="{DC44E43A-57B5-4363-95AB-06FAD3BD9CC5}" type="sibTrans" cxnId="{FDAE75F8-2294-4F7F-8950-A76F4EA39C95}">
      <dgm:prSet/>
      <dgm:spPr/>
      <dgm:t>
        <a:bodyPr/>
        <a:lstStyle/>
        <a:p>
          <a:endParaRPr lang="en-US"/>
        </a:p>
      </dgm:t>
    </dgm:pt>
    <dgm:pt modelId="{5DA29D03-5341-4AA9-BB3D-4D2F4EE8B570}" type="pres">
      <dgm:prSet presAssocID="{0F02053C-7798-4D98-993F-126821CF7279}" presName="root" presStyleCnt="0">
        <dgm:presLayoutVars>
          <dgm:dir/>
          <dgm:resizeHandles val="exact"/>
        </dgm:presLayoutVars>
      </dgm:prSet>
      <dgm:spPr/>
    </dgm:pt>
    <dgm:pt modelId="{31B94517-1D11-4CD9-912B-6F0C8A61C982}" type="pres">
      <dgm:prSet presAssocID="{95624C8F-0BAE-418A-B008-C36094A9C480}" presName="compNode" presStyleCnt="0"/>
      <dgm:spPr/>
    </dgm:pt>
    <dgm:pt modelId="{9714B10E-3704-474B-98E3-E26E53A9A556}" type="pres">
      <dgm:prSet presAssocID="{95624C8F-0BAE-418A-B008-C36094A9C480}" presName="bgRect" presStyleLbl="bgShp" presStyleIdx="0" presStyleCnt="2"/>
      <dgm:spPr/>
    </dgm:pt>
    <dgm:pt modelId="{856F2D6B-1E03-4AD3-81B5-39DCBBDDE012}" type="pres">
      <dgm:prSet presAssocID="{95624C8F-0BAE-418A-B008-C36094A9C48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99CEDF87-0F8C-45C8-8271-9E0A955E8E34}" type="pres">
      <dgm:prSet presAssocID="{95624C8F-0BAE-418A-B008-C36094A9C480}" presName="spaceRect" presStyleCnt="0"/>
      <dgm:spPr/>
    </dgm:pt>
    <dgm:pt modelId="{455D3D3A-1E02-424F-BC76-EE9EDCC17A1C}" type="pres">
      <dgm:prSet presAssocID="{95624C8F-0BAE-418A-B008-C36094A9C480}" presName="parTx" presStyleLbl="revTx" presStyleIdx="0" presStyleCnt="2">
        <dgm:presLayoutVars>
          <dgm:chMax val="0"/>
          <dgm:chPref val="0"/>
        </dgm:presLayoutVars>
      </dgm:prSet>
      <dgm:spPr/>
    </dgm:pt>
    <dgm:pt modelId="{AC753573-44A6-4204-BFA0-B91312D3CC57}" type="pres">
      <dgm:prSet presAssocID="{F62572B9-7845-484E-A814-024445472155}" presName="sibTrans" presStyleCnt="0"/>
      <dgm:spPr/>
    </dgm:pt>
    <dgm:pt modelId="{F1BA1295-3AC3-48C8-AF99-EFCE410F35C8}" type="pres">
      <dgm:prSet presAssocID="{F37DD93C-3660-408E-BD16-9A58391DA9FF}" presName="compNode" presStyleCnt="0"/>
      <dgm:spPr/>
    </dgm:pt>
    <dgm:pt modelId="{61D575EC-FF21-45A5-ACC6-D289451E6323}" type="pres">
      <dgm:prSet presAssocID="{F37DD93C-3660-408E-BD16-9A58391DA9FF}" presName="bgRect" presStyleLbl="bgShp" presStyleIdx="1" presStyleCnt="2"/>
      <dgm:spPr/>
    </dgm:pt>
    <dgm:pt modelId="{18D33DE3-8F2F-4974-BDCA-C02AEB133805}" type="pres">
      <dgm:prSet presAssocID="{F37DD93C-3660-408E-BD16-9A58391DA9F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7C064BA4-0729-462C-99F6-9404502ED6DD}" type="pres">
      <dgm:prSet presAssocID="{F37DD93C-3660-408E-BD16-9A58391DA9FF}" presName="spaceRect" presStyleCnt="0"/>
      <dgm:spPr/>
    </dgm:pt>
    <dgm:pt modelId="{48A4D985-A63D-47B1-ACC9-3110493B5248}" type="pres">
      <dgm:prSet presAssocID="{F37DD93C-3660-408E-BD16-9A58391DA9FF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9F13E44A-238C-47ED-93BE-A84BC4C5DB44}" type="presOf" srcId="{0F02053C-7798-4D98-993F-126821CF7279}" destId="{5DA29D03-5341-4AA9-BB3D-4D2F4EE8B570}" srcOrd="0" destOrd="0" presId="urn:microsoft.com/office/officeart/2018/2/layout/IconVerticalSolidList"/>
    <dgm:cxn modelId="{0B0B537C-AE46-4358-A9E6-CBD0381F1110}" type="presOf" srcId="{F37DD93C-3660-408E-BD16-9A58391DA9FF}" destId="{48A4D985-A63D-47B1-ACC9-3110493B5248}" srcOrd="0" destOrd="0" presId="urn:microsoft.com/office/officeart/2018/2/layout/IconVerticalSolidList"/>
    <dgm:cxn modelId="{DC52F8AF-3BB7-44BB-AD59-1EE2C080164C}" srcId="{0F02053C-7798-4D98-993F-126821CF7279}" destId="{95624C8F-0BAE-418A-B008-C36094A9C480}" srcOrd="0" destOrd="0" parTransId="{1067AB18-9F32-4D56-BBA0-02548F14EC5E}" sibTransId="{F62572B9-7845-484E-A814-024445472155}"/>
    <dgm:cxn modelId="{4BAF2DDA-0727-4128-A760-F21FEF2A2B77}" type="presOf" srcId="{95624C8F-0BAE-418A-B008-C36094A9C480}" destId="{455D3D3A-1E02-424F-BC76-EE9EDCC17A1C}" srcOrd="0" destOrd="0" presId="urn:microsoft.com/office/officeart/2018/2/layout/IconVerticalSolidList"/>
    <dgm:cxn modelId="{FDAE75F8-2294-4F7F-8950-A76F4EA39C95}" srcId="{0F02053C-7798-4D98-993F-126821CF7279}" destId="{F37DD93C-3660-408E-BD16-9A58391DA9FF}" srcOrd="1" destOrd="0" parTransId="{5EC1FF69-1293-4C01-8DE4-15679A1001A8}" sibTransId="{DC44E43A-57B5-4363-95AB-06FAD3BD9CC5}"/>
    <dgm:cxn modelId="{A32EC769-7BF1-4FD8-9F61-A58788CBDFA0}" type="presParOf" srcId="{5DA29D03-5341-4AA9-BB3D-4D2F4EE8B570}" destId="{31B94517-1D11-4CD9-912B-6F0C8A61C982}" srcOrd="0" destOrd="0" presId="urn:microsoft.com/office/officeart/2018/2/layout/IconVerticalSolidList"/>
    <dgm:cxn modelId="{E3376D1B-4766-4E9B-BD45-41346E0F2C19}" type="presParOf" srcId="{31B94517-1D11-4CD9-912B-6F0C8A61C982}" destId="{9714B10E-3704-474B-98E3-E26E53A9A556}" srcOrd="0" destOrd="0" presId="urn:microsoft.com/office/officeart/2018/2/layout/IconVerticalSolidList"/>
    <dgm:cxn modelId="{63D5F421-AE09-4D66-B615-8C1B221867C6}" type="presParOf" srcId="{31B94517-1D11-4CD9-912B-6F0C8A61C982}" destId="{856F2D6B-1E03-4AD3-81B5-39DCBBDDE012}" srcOrd="1" destOrd="0" presId="urn:microsoft.com/office/officeart/2018/2/layout/IconVerticalSolidList"/>
    <dgm:cxn modelId="{CF400DBE-554E-43D4-9E5F-7BA927614C3F}" type="presParOf" srcId="{31B94517-1D11-4CD9-912B-6F0C8A61C982}" destId="{99CEDF87-0F8C-45C8-8271-9E0A955E8E34}" srcOrd="2" destOrd="0" presId="urn:microsoft.com/office/officeart/2018/2/layout/IconVerticalSolidList"/>
    <dgm:cxn modelId="{F547E32F-860C-442C-B4A9-7EB99315965C}" type="presParOf" srcId="{31B94517-1D11-4CD9-912B-6F0C8A61C982}" destId="{455D3D3A-1E02-424F-BC76-EE9EDCC17A1C}" srcOrd="3" destOrd="0" presId="urn:microsoft.com/office/officeart/2018/2/layout/IconVerticalSolidList"/>
    <dgm:cxn modelId="{A5193E95-A8E4-4F9A-9183-6071AD4C0872}" type="presParOf" srcId="{5DA29D03-5341-4AA9-BB3D-4D2F4EE8B570}" destId="{AC753573-44A6-4204-BFA0-B91312D3CC57}" srcOrd="1" destOrd="0" presId="urn:microsoft.com/office/officeart/2018/2/layout/IconVerticalSolidList"/>
    <dgm:cxn modelId="{F276B14F-65EB-4DAA-B981-369315C8A843}" type="presParOf" srcId="{5DA29D03-5341-4AA9-BB3D-4D2F4EE8B570}" destId="{F1BA1295-3AC3-48C8-AF99-EFCE410F35C8}" srcOrd="2" destOrd="0" presId="urn:microsoft.com/office/officeart/2018/2/layout/IconVerticalSolidList"/>
    <dgm:cxn modelId="{8846202C-7F22-470D-955E-0934456D6249}" type="presParOf" srcId="{F1BA1295-3AC3-48C8-AF99-EFCE410F35C8}" destId="{61D575EC-FF21-45A5-ACC6-D289451E6323}" srcOrd="0" destOrd="0" presId="urn:microsoft.com/office/officeart/2018/2/layout/IconVerticalSolidList"/>
    <dgm:cxn modelId="{722767F5-F208-4B8D-9FCE-6A3C618FA8B4}" type="presParOf" srcId="{F1BA1295-3AC3-48C8-AF99-EFCE410F35C8}" destId="{18D33DE3-8F2F-4974-BDCA-C02AEB133805}" srcOrd="1" destOrd="0" presId="urn:microsoft.com/office/officeart/2018/2/layout/IconVerticalSolidList"/>
    <dgm:cxn modelId="{6A40050E-DE23-46BD-9138-2FA34443724B}" type="presParOf" srcId="{F1BA1295-3AC3-48C8-AF99-EFCE410F35C8}" destId="{7C064BA4-0729-462C-99F6-9404502ED6DD}" srcOrd="2" destOrd="0" presId="urn:microsoft.com/office/officeart/2018/2/layout/IconVerticalSolidList"/>
    <dgm:cxn modelId="{7312C7C1-EE1A-417B-850E-517A6CEE2633}" type="presParOf" srcId="{F1BA1295-3AC3-48C8-AF99-EFCE410F35C8}" destId="{48A4D985-A63D-47B1-ACC9-3110493B524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3F7476-C583-42A5-8309-017E7DFD3FD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365ABD1-7C8B-423F-AA00-AA3ACFD27E61}">
      <dgm:prSet/>
      <dgm:spPr/>
      <dgm:t>
        <a:bodyPr/>
        <a:lstStyle/>
        <a:p>
          <a:r>
            <a:rPr lang="en-US" dirty="0" err="1"/>
            <a:t>Efectos</a:t>
          </a:r>
          <a:r>
            <a:rPr lang="en-US" dirty="0"/>
            <a:t> </a:t>
          </a:r>
          <a:r>
            <a:rPr lang="en-US" dirty="0" err="1"/>
            <a:t>reforzantes</a:t>
          </a:r>
          <a:r>
            <a:rPr lang="en-US" dirty="0"/>
            <a:t> a </a:t>
          </a:r>
          <a:r>
            <a:rPr lang="en-US" dirty="0" err="1"/>
            <a:t>corto</a:t>
          </a:r>
          <a:r>
            <a:rPr lang="en-US" dirty="0"/>
            <a:t> </a:t>
          </a:r>
          <a:r>
            <a:rPr lang="en-US" dirty="0" err="1"/>
            <a:t>plazo</a:t>
          </a:r>
          <a:r>
            <a:rPr lang="en-US" dirty="0"/>
            <a:t> </a:t>
          </a:r>
          <a:r>
            <a:rPr lang="en-US" dirty="0" err="1"/>
            <a:t>pueden</a:t>
          </a:r>
          <a:r>
            <a:rPr lang="en-US" dirty="0"/>
            <a:t> </a:t>
          </a:r>
          <a:r>
            <a:rPr lang="en-US" dirty="0" err="1"/>
            <a:t>acarrear</a:t>
          </a:r>
          <a:r>
            <a:rPr lang="en-US" dirty="0"/>
            <a:t> </a:t>
          </a:r>
          <a:r>
            <a:rPr lang="en-US" dirty="0" err="1"/>
            <a:t>consecuencias</a:t>
          </a:r>
          <a:r>
            <a:rPr lang="en-US" dirty="0"/>
            <a:t> </a:t>
          </a:r>
          <a:r>
            <a:rPr lang="en-US" dirty="0" err="1"/>
            <a:t>aversivas</a:t>
          </a:r>
          <a:r>
            <a:rPr lang="en-US" dirty="0"/>
            <a:t> a largo </a:t>
          </a:r>
          <a:r>
            <a:rPr lang="en-US" dirty="0" err="1"/>
            <a:t>plazo</a:t>
          </a:r>
          <a:endParaRPr lang="en-US" dirty="0"/>
        </a:p>
      </dgm:t>
    </dgm:pt>
    <dgm:pt modelId="{5404EEFA-DE90-4957-AFED-6F6A10EE2B0F}" type="parTrans" cxnId="{080AAB8D-2805-45E0-A73D-35FA3F9C27B3}">
      <dgm:prSet/>
      <dgm:spPr/>
      <dgm:t>
        <a:bodyPr/>
        <a:lstStyle/>
        <a:p>
          <a:endParaRPr lang="en-US"/>
        </a:p>
      </dgm:t>
    </dgm:pt>
    <dgm:pt modelId="{64BBC752-B47B-4295-BB91-F0B9608E6830}" type="sibTrans" cxnId="{080AAB8D-2805-45E0-A73D-35FA3F9C27B3}">
      <dgm:prSet/>
      <dgm:spPr/>
      <dgm:t>
        <a:bodyPr/>
        <a:lstStyle/>
        <a:p>
          <a:endParaRPr lang="en-US"/>
        </a:p>
      </dgm:t>
    </dgm:pt>
    <dgm:pt modelId="{C8E9B7EC-0726-48AF-92EB-97A2476E9DE7}">
      <dgm:prSet/>
      <dgm:spPr/>
      <dgm:t>
        <a:bodyPr/>
        <a:lstStyle/>
        <a:p>
          <a:r>
            <a:rPr lang="en-US" dirty="0" err="1"/>
            <a:t>Consecuencias</a:t>
          </a:r>
          <a:r>
            <a:rPr lang="en-US" dirty="0"/>
            <a:t> </a:t>
          </a:r>
          <a:r>
            <a:rPr lang="en-US" dirty="0" err="1"/>
            <a:t>desagradables</a:t>
          </a:r>
          <a:r>
            <a:rPr lang="en-US" dirty="0"/>
            <a:t> a </a:t>
          </a:r>
          <a:r>
            <a:rPr lang="en-US" dirty="0" err="1"/>
            <a:t>corto</a:t>
          </a:r>
          <a:r>
            <a:rPr lang="en-US" dirty="0"/>
            <a:t> </a:t>
          </a:r>
          <a:r>
            <a:rPr lang="en-US" dirty="0" err="1"/>
            <a:t>plazo</a:t>
          </a:r>
          <a:r>
            <a:rPr lang="en-US" dirty="0"/>
            <a:t> </a:t>
          </a:r>
          <a:r>
            <a:rPr lang="en-US" dirty="0" err="1"/>
            <a:t>pueden</a:t>
          </a:r>
          <a:r>
            <a:rPr lang="en-US" dirty="0"/>
            <a:t> </a:t>
          </a:r>
          <a:r>
            <a:rPr lang="en-US" dirty="0" err="1"/>
            <a:t>proporcionar</a:t>
          </a:r>
          <a:r>
            <a:rPr lang="en-US" dirty="0"/>
            <a:t> </a:t>
          </a:r>
          <a:r>
            <a:rPr lang="en-US" dirty="0" err="1"/>
            <a:t>resultados</a:t>
          </a:r>
          <a:r>
            <a:rPr lang="en-US" dirty="0"/>
            <a:t> </a:t>
          </a:r>
          <a:r>
            <a:rPr lang="en-US" dirty="0" err="1"/>
            <a:t>gratificantes</a:t>
          </a:r>
          <a:r>
            <a:rPr lang="en-US" dirty="0"/>
            <a:t> a largo </a:t>
          </a:r>
          <a:r>
            <a:rPr lang="en-US" dirty="0" err="1"/>
            <a:t>plazo</a:t>
          </a:r>
          <a:endParaRPr lang="en-US" dirty="0"/>
        </a:p>
      </dgm:t>
    </dgm:pt>
    <dgm:pt modelId="{8DE832EE-F4B9-495B-B0CF-E1EE5B0C48A9}" type="parTrans" cxnId="{A88331B7-EF15-494F-9F78-7C42723B46B6}">
      <dgm:prSet/>
      <dgm:spPr/>
      <dgm:t>
        <a:bodyPr/>
        <a:lstStyle/>
        <a:p>
          <a:endParaRPr lang="en-US"/>
        </a:p>
      </dgm:t>
    </dgm:pt>
    <dgm:pt modelId="{C4A24D24-067F-4EC4-B019-DF67C9AB4854}" type="sibTrans" cxnId="{A88331B7-EF15-494F-9F78-7C42723B46B6}">
      <dgm:prSet/>
      <dgm:spPr/>
      <dgm:t>
        <a:bodyPr/>
        <a:lstStyle/>
        <a:p>
          <a:endParaRPr lang="en-US"/>
        </a:p>
      </dgm:t>
    </dgm:pt>
    <dgm:pt modelId="{E8633626-D4C4-4C31-9EC1-A358D70C729E}" type="pres">
      <dgm:prSet presAssocID="{913F7476-C583-42A5-8309-017E7DFD3FD8}" presName="root" presStyleCnt="0">
        <dgm:presLayoutVars>
          <dgm:dir/>
          <dgm:resizeHandles val="exact"/>
        </dgm:presLayoutVars>
      </dgm:prSet>
      <dgm:spPr/>
    </dgm:pt>
    <dgm:pt modelId="{D90222B3-2978-49D1-B587-E9D3C41CE3D4}" type="pres">
      <dgm:prSet presAssocID="{7365ABD1-7C8B-423F-AA00-AA3ACFD27E61}" presName="compNode" presStyleCnt="0"/>
      <dgm:spPr/>
    </dgm:pt>
    <dgm:pt modelId="{9F194845-8B97-4BBB-B6D8-4CF5CBA4B729}" type="pres">
      <dgm:prSet presAssocID="{7365ABD1-7C8B-423F-AA00-AA3ACFD27E61}" presName="bgRect" presStyleLbl="bgShp" presStyleIdx="0" presStyleCnt="2"/>
      <dgm:spPr/>
    </dgm:pt>
    <dgm:pt modelId="{11075402-191C-43BB-844D-7B42CB30AA2B}" type="pres">
      <dgm:prSet presAssocID="{7365ABD1-7C8B-423F-AA00-AA3ACFD27E6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98C9E31B-071A-4ED6-8D4B-E202B73764B8}" type="pres">
      <dgm:prSet presAssocID="{7365ABD1-7C8B-423F-AA00-AA3ACFD27E61}" presName="spaceRect" presStyleCnt="0"/>
      <dgm:spPr/>
    </dgm:pt>
    <dgm:pt modelId="{98272DD5-685C-4F4D-8799-42B7C03AA4A0}" type="pres">
      <dgm:prSet presAssocID="{7365ABD1-7C8B-423F-AA00-AA3ACFD27E61}" presName="parTx" presStyleLbl="revTx" presStyleIdx="0" presStyleCnt="2">
        <dgm:presLayoutVars>
          <dgm:chMax val="0"/>
          <dgm:chPref val="0"/>
        </dgm:presLayoutVars>
      </dgm:prSet>
      <dgm:spPr/>
    </dgm:pt>
    <dgm:pt modelId="{C46EBBF4-F069-472F-9529-2DB76A00738D}" type="pres">
      <dgm:prSet presAssocID="{64BBC752-B47B-4295-BB91-F0B9608E6830}" presName="sibTrans" presStyleCnt="0"/>
      <dgm:spPr/>
    </dgm:pt>
    <dgm:pt modelId="{A799119C-0895-41CC-9CF4-DED39D58E8B9}" type="pres">
      <dgm:prSet presAssocID="{C8E9B7EC-0726-48AF-92EB-97A2476E9DE7}" presName="compNode" presStyleCnt="0"/>
      <dgm:spPr/>
    </dgm:pt>
    <dgm:pt modelId="{BE1E7441-2109-409A-8C42-6D1A7466AA72}" type="pres">
      <dgm:prSet presAssocID="{C8E9B7EC-0726-48AF-92EB-97A2476E9DE7}" presName="bgRect" presStyleLbl="bgShp" presStyleIdx="1" presStyleCnt="2"/>
      <dgm:spPr/>
    </dgm:pt>
    <dgm:pt modelId="{7585B286-CD4D-4D7F-97F7-822606625EB6}" type="pres">
      <dgm:prSet presAssocID="{C8E9B7EC-0726-48AF-92EB-97A2476E9DE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F58A4E02-D293-4CFD-B576-A1F1F6478E85}" type="pres">
      <dgm:prSet presAssocID="{C8E9B7EC-0726-48AF-92EB-97A2476E9DE7}" presName="spaceRect" presStyleCnt="0"/>
      <dgm:spPr/>
    </dgm:pt>
    <dgm:pt modelId="{5D226A7B-4FC5-4B6B-9E8E-1ED0F8720A5D}" type="pres">
      <dgm:prSet presAssocID="{C8E9B7EC-0726-48AF-92EB-97A2476E9DE7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371CB533-E0C6-4721-9C03-749290470E5D}" type="presOf" srcId="{913F7476-C583-42A5-8309-017E7DFD3FD8}" destId="{E8633626-D4C4-4C31-9EC1-A358D70C729E}" srcOrd="0" destOrd="0" presId="urn:microsoft.com/office/officeart/2018/2/layout/IconVerticalSolidList"/>
    <dgm:cxn modelId="{1E85223F-1609-419C-9DD9-CBBB747F4548}" type="presOf" srcId="{C8E9B7EC-0726-48AF-92EB-97A2476E9DE7}" destId="{5D226A7B-4FC5-4B6B-9E8E-1ED0F8720A5D}" srcOrd="0" destOrd="0" presId="urn:microsoft.com/office/officeart/2018/2/layout/IconVerticalSolidList"/>
    <dgm:cxn modelId="{080AAB8D-2805-45E0-A73D-35FA3F9C27B3}" srcId="{913F7476-C583-42A5-8309-017E7DFD3FD8}" destId="{7365ABD1-7C8B-423F-AA00-AA3ACFD27E61}" srcOrd="0" destOrd="0" parTransId="{5404EEFA-DE90-4957-AFED-6F6A10EE2B0F}" sibTransId="{64BBC752-B47B-4295-BB91-F0B9608E6830}"/>
    <dgm:cxn modelId="{A88331B7-EF15-494F-9F78-7C42723B46B6}" srcId="{913F7476-C583-42A5-8309-017E7DFD3FD8}" destId="{C8E9B7EC-0726-48AF-92EB-97A2476E9DE7}" srcOrd="1" destOrd="0" parTransId="{8DE832EE-F4B9-495B-B0CF-E1EE5B0C48A9}" sibTransId="{C4A24D24-067F-4EC4-B019-DF67C9AB4854}"/>
    <dgm:cxn modelId="{C615E2BF-E7A2-4F51-9AF2-82BF835F6782}" type="presOf" srcId="{7365ABD1-7C8B-423F-AA00-AA3ACFD27E61}" destId="{98272DD5-685C-4F4D-8799-42B7C03AA4A0}" srcOrd="0" destOrd="0" presId="urn:microsoft.com/office/officeart/2018/2/layout/IconVerticalSolidList"/>
    <dgm:cxn modelId="{F506D27A-6071-49B0-A2A0-BA1AC0331243}" type="presParOf" srcId="{E8633626-D4C4-4C31-9EC1-A358D70C729E}" destId="{D90222B3-2978-49D1-B587-E9D3C41CE3D4}" srcOrd="0" destOrd="0" presId="urn:microsoft.com/office/officeart/2018/2/layout/IconVerticalSolidList"/>
    <dgm:cxn modelId="{B79DA7D2-74A2-4219-8E06-CF8A628A905E}" type="presParOf" srcId="{D90222B3-2978-49D1-B587-E9D3C41CE3D4}" destId="{9F194845-8B97-4BBB-B6D8-4CF5CBA4B729}" srcOrd="0" destOrd="0" presId="urn:microsoft.com/office/officeart/2018/2/layout/IconVerticalSolidList"/>
    <dgm:cxn modelId="{2D66A18A-6D85-4FE6-AC90-FC7DAEC0785B}" type="presParOf" srcId="{D90222B3-2978-49D1-B587-E9D3C41CE3D4}" destId="{11075402-191C-43BB-844D-7B42CB30AA2B}" srcOrd="1" destOrd="0" presId="urn:microsoft.com/office/officeart/2018/2/layout/IconVerticalSolidList"/>
    <dgm:cxn modelId="{67CE3E71-FD4F-4B0C-8CE3-BC61B1402E83}" type="presParOf" srcId="{D90222B3-2978-49D1-B587-E9D3C41CE3D4}" destId="{98C9E31B-071A-4ED6-8D4B-E202B73764B8}" srcOrd="2" destOrd="0" presId="urn:microsoft.com/office/officeart/2018/2/layout/IconVerticalSolidList"/>
    <dgm:cxn modelId="{AA93F523-8A8E-4560-8DE8-9141EF9E10DA}" type="presParOf" srcId="{D90222B3-2978-49D1-B587-E9D3C41CE3D4}" destId="{98272DD5-685C-4F4D-8799-42B7C03AA4A0}" srcOrd="3" destOrd="0" presId="urn:microsoft.com/office/officeart/2018/2/layout/IconVerticalSolidList"/>
    <dgm:cxn modelId="{90F2E9AE-A7EF-4889-9090-95850B5D5DE9}" type="presParOf" srcId="{E8633626-D4C4-4C31-9EC1-A358D70C729E}" destId="{C46EBBF4-F069-472F-9529-2DB76A00738D}" srcOrd="1" destOrd="0" presId="urn:microsoft.com/office/officeart/2018/2/layout/IconVerticalSolidList"/>
    <dgm:cxn modelId="{F7D6139F-B52A-4530-A378-EB35ED0AE790}" type="presParOf" srcId="{E8633626-D4C4-4C31-9EC1-A358D70C729E}" destId="{A799119C-0895-41CC-9CF4-DED39D58E8B9}" srcOrd="2" destOrd="0" presId="urn:microsoft.com/office/officeart/2018/2/layout/IconVerticalSolidList"/>
    <dgm:cxn modelId="{5F358B11-6F5D-4185-9A57-A7A781AD9812}" type="presParOf" srcId="{A799119C-0895-41CC-9CF4-DED39D58E8B9}" destId="{BE1E7441-2109-409A-8C42-6D1A7466AA72}" srcOrd="0" destOrd="0" presId="urn:microsoft.com/office/officeart/2018/2/layout/IconVerticalSolidList"/>
    <dgm:cxn modelId="{5F093334-144E-4539-8568-2D45A45FDF31}" type="presParOf" srcId="{A799119C-0895-41CC-9CF4-DED39D58E8B9}" destId="{7585B286-CD4D-4D7F-97F7-822606625EB6}" srcOrd="1" destOrd="0" presId="urn:microsoft.com/office/officeart/2018/2/layout/IconVerticalSolidList"/>
    <dgm:cxn modelId="{AB6D8660-B523-41BD-887D-42FBDB9BE773}" type="presParOf" srcId="{A799119C-0895-41CC-9CF4-DED39D58E8B9}" destId="{F58A4E02-D293-4CFD-B576-A1F1F6478E85}" srcOrd="2" destOrd="0" presId="urn:microsoft.com/office/officeart/2018/2/layout/IconVerticalSolidList"/>
    <dgm:cxn modelId="{EE2B51BB-FCFE-4813-BA8D-6C8C57EF90E7}" type="presParOf" srcId="{A799119C-0895-41CC-9CF4-DED39D58E8B9}" destId="{5D226A7B-4FC5-4B6B-9E8E-1ED0F8720A5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5259B5-650E-4681-885F-208D6787AA2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82945A1-7440-4AB6-AD4F-7B6BA064FE2B}">
      <dgm:prSet/>
      <dgm:spPr/>
      <dgm:t>
        <a:bodyPr/>
        <a:lstStyle/>
        <a:p>
          <a:r>
            <a:rPr lang="en-US"/>
            <a:t>Creencias de las personas acerca de sus capacidades para obtener determinados logros</a:t>
          </a:r>
        </a:p>
      </dgm:t>
    </dgm:pt>
    <dgm:pt modelId="{7295BA93-4DA1-4D1F-B110-3C0320C33BD4}" type="parTrans" cxnId="{9C9ADAEA-32BD-488F-8AA6-9873726241A6}">
      <dgm:prSet/>
      <dgm:spPr/>
      <dgm:t>
        <a:bodyPr/>
        <a:lstStyle/>
        <a:p>
          <a:endParaRPr lang="en-US"/>
        </a:p>
      </dgm:t>
    </dgm:pt>
    <dgm:pt modelId="{5D07EBFC-79D1-4E6B-9A87-63C17153D24F}" type="sibTrans" cxnId="{9C9ADAEA-32BD-488F-8AA6-9873726241A6}">
      <dgm:prSet/>
      <dgm:spPr/>
      <dgm:t>
        <a:bodyPr/>
        <a:lstStyle/>
        <a:p>
          <a:endParaRPr lang="en-US"/>
        </a:p>
      </dgm:t>
    </dgm:pt>
    <dgm:pt modelId="{D49E7BC2-3C78-4531-A788-9D3680F9C9C3}">
      <dgm:prSet/>
      <dgm:spPr/>
      <dgm:t>
        <a:bodyPr/>
        <a:lstStyle/>
        <a:p>
          <a:r>
            <a:rPr lang="en-US" dirty="0"/>
            <a:t>La </a:t>
          </a:r>
          <a:r>
            <a:rPr lang="en-US" dirty="0" err="1"/>
            <a:t>expectativa</a:t>
          </a:r>
          <a:r>
            <a:rPr lang="en-US" dirty="0"/>
            <a:t> de </a:t>
          </a:r>
          <a:r>
            <a:rPr lang="en-US" dirty="0" err="1"/>
            <a:t>eficacia</a:t>
          </a:r>
          <a:r>
            <a:rPr lang="en-US" dirty="0"/>
            <a:t> es un predictor de las </a:t>
          </a:r>
          <a:r>
            <a:rPr lang="en-US" dirty="0" err="1"/>
            <a:t>intenciones</a:t>
          </a:r>
          <a:r>
            <a:rPr lang="en-US" dirty="0"/>
            <a:t> y </a:t>
          </a:r>
          <a:r>
            <a:rPr lang="en-US" dirty="0" err="1"/>
            <a:t>acciones</a:t>
          </a:r>
          <a:r>
            <a:rPr lang="en-US" dirty="0"/>
            <a:t> de las personas </a:t>
          </a:r>
          <a:r>
            <a:rPr lang="en-US" dirty="0" err="1"/>
            <a:t>frente</a:t>
          </a:r>
          <a:r>
            <a:rPr lang="en-US" dirty="0"/>
            <a:t> a </a:t>
          </a:r>
          <a:r>
            <a:rPr lang="en-US" dirty="0" err="1"/>
            <a:t>diversas</a:t>
          </a:r>
          <a:r>
            <a:rPr lang="en-US" dirty="0"/>
            <a:t> </a:t>
          </a:r>
          <a:r>
            <a:rPr lang="en-US" dirty="0" err="1"/>
            <a:t>situaciones</a:t>
          </a:r>
          <a:endParaRPr lang="en-US" dirty="0"/>
        </a:p>
      </dgm:t>
    </dgm:pt>
    <dgm:pt modelId="{28DB22D7-8628-46A0-A582-DCDB3FAA94B4}" type="parTrans" cxnId="{A25361E3-10F4-458D-9402-84927C8A86E8}">
      <dgm:prSet/>
      <dgm:spPr/>
      <dgm:t>
        <a:bodyPr/>
        <a:lstStyle/>
        <a:p>
          <a:endParaRPr lang="en-US"/>
        </a:p>
      </dgm:t>
    </dgm:pt>
    <dgm:pt modelId="{082D4607-DA5C-46A0-805E-D0597CC15209}" type="sibTrans" cxnId="{A25361E3-10F4-458D-9402-84927C8A86E8}">
      <dgm:prSet/>
      <dgm:spPr/>
      <dgm:t>
        <a:bodyPr/>
        <a:lstStyle/>
        <a:p>
          <a:endParaRPr lang="en-US"/>
        </a:p>
      </dgm:t>
    </dgm:pt>
    <dgm:pt modelId="{317EB439-D06B-4AFC-A47E-87B99E32F49C}" type="pres">
      <dgm:prSet presAssocID="{8A5259B5-650E-4681-885F-208D6787AA2B}" presName="root" presStyleCnt="0">
        <dgm:presLayoutVars>
          <dgm:dir/>
          <dgm:resizeHandles val="exact"/>
        </dgm:presLayoutVars>
      </dgm:prSet>
      <dgm:spPr/>
    </dgm:pt>
    <dgm:pt modelId="{B36E5479-5EEF-40B7-AFA8-FC1517448D5A}" type="pres">
      <dgm:prSet presAssocID="{B82945A1-7440-4AB6-AD4F-7B6BA064FE2B}" presName="compNode" presStyleCnt="0"/>
      <dgm:spPr/>
    </dgm:pt>
    <dgm:pt modelId="{4A737967-9614-4665-AA6C-B7B15CE584F7}" type="pres">
      <dgm:prSet presAssocID="{B82945A1-7440-4AB6-AD4F-7B6BA064FE2B}" presName="bgRect" presStyleLbl="bgShp" presStyleIdx="0" presStyleCnt="2"/>
      <dgm:spPr/>
    </dgm:pt>
    <dgm:pt modelId="{38037117-31E6-4BB4-B930-4C9B379A42FA}" type="pres">
      <dgm:prSet presAssocID="{B82945A1-7440-4AB6-AD4F-7B6BA064FE2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0703C590-200B-4422-8532-CC741A9C0D16}" type="pres">
      <dgm:prSet presAssocID="{B82945A1-7440-4AB6-AD4F-7B6BA064FE2B}" presName="spaceRect" presStyleCnt="0"/>
      <dgm:spPr/>
    </dgm:pt>
    <dgm:pt modelId="{03706FE4-B330-4D85-BA12-2F32912ECF90}" type="pres">
      <dgm:prSet presAssocID="{B82945A1-7440-4AB6-AD4F-7B6BA064FE2B}" presName="parTx" presStyleLbl="revTx" presStyleIdx="0" presStyleCnt="2">
        <dgm:presLayoutVars>
          <dgm:chMax val="0"/>
          <dgm:chPref val="0"/>
        </dgm:presLayoutVars>
      </dgm:prSet>
      <dgm:spPr/>
    </dgm:pt>
    <dgm:pt modelId="{FEA741C5-03B6-49CE-93BD-DE3F23315737}" type="pres">
      <dgm:prSet presAssocID="{5D07EBFC-79D1-4E6B-9A87-63C17153D24F}" presName="sibTrans" presStyleCnt="0"/>
      <dgm:spPr/>
    </dgm:pt>
    <dgm:pt modelId="{6ED15671-C9F3-4CD2-B19B-0E4B48B13599}" type="pres">
      <dgm:prSet presAssocID="{D49E7BC2-3C78-4531-A788-9D3680F9C9C3}" presName="compNode" presStyleCnt="0"/>
      <dgm:spPr/>
    </dgm:pt>
    <dgm:pt modelId="{9213A379-101C-40B8-A5F8-C9B471AA6CCB}" type="pres">
      <dgm:prSet presAssocID="{D49E7BC2-3C78-4531-A788-9D3680F9C9C3}" presName="bgRect" presStyleLbl="bgShp" presStyleIdx="1" presStyleCnt="2"/>
      <dgm:spPr/>
    </dgm:pt>
    <dgm:pt modelId="{9293326C-7FA0-4A34-BAB6-E7AEDC4E6CD4}" type="pres">
      <dgm:prSet presAssocID="{D49E7BC2-3C78-4531-A788-9D3680F9C9C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5157814C-2039-454D-AD20-16548B0454FF}" type="pres">
      <dgm:prSet presAssocID="{D49E7BC2-3C78-4531-A788-9D3680F9C9C3}" presName="spaceRect" presStyleCnt="0"/>
      <dgm:spPr/>
    </dgm:pt>
    <dgm:pt modelId="{FE5F163E-3AFA-4B4F-8055-C178625F8505}" type="pres">
      <dgm:prSet presAssocID="{D49E7BC2-3C78-4531-A788-9D3680F9C9C3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7633EA07-DCD1-4CB9-98E1-3F539A57DE4E}" type="presOf" srcId="{B82945A1-7440-4AB6-AD4F-7B6BA064FE2B}" destId="{03706FE4-B330-4D85-BA12-2F32912ECF90}" srcOrd="0" destOrd="0" presId="urn:microsoft.com/office/officeart/2018/2/layout/IconVerticalSolidList"/>
    <dgm:cxn modelId="{3471F9A1-C99D-48DB-9A4B-77CB92FCB6B2}" type="presOf" srcId="{D49E7BC2-3C78-4531-A788-9D3680F9C9C3}" destId="{FE5F163E-3AFA-4B4F-8055-C178625F8505}" srcOrd="0" destOrd="0" presId="urn:microsoft.com/office/officeart/2018/2/layout/IconVerticalSolidList"/>
    <dgm:cxn modelId="{094378D3-E94C-42ED-A811-89B1DEB68EE5}" type="presOf" srcId="{8A5259B5-650E-4681-885F-208D6787AA2B}" destId="{317EB439-D06B-4AFC-A47E-87B99E32F49C}" srcOrd="0" destOrd="0" presId="urn:microsoft.com/office/officeart/2018/2/layout/IconVerticalSolidList"/>
    <dgm:cxn modelId="{A25361E3-10F4-458D-9402-84927C8A86E8}" srcId="{8A5259B5-650E-4681-885F-208D6787AA2B}" destId="{D49E7BC2-3C78-4531-A788-9D3680F9C9C3}" srcOrd="1" destOrd="0" parTransId="{28DB22D7-8628-46A0-A582-DCDB3FAA94B4}" sibTransId="{082D4607-DA5C-46A0-805E-D0597CC15209}"/>
    <dgm:cxn modelId="{9C9ADAEA-32BD-488F-8AA6-9873726241A6}" srcId="{8A5259B5-650E-4681-885F-208D6787AA2B}" destId="{B82945A1-7440-4AB6-AD4F-7B6BA064FE2B}" srcOrd="0" destOrd="0" parTransId="{7295BA93-4DA1-4D1F-B110-3C0320C33BD4}" sibTransId="{5D07EBFC-79D1-4E6B-9A87-63C17153D24F}"/>
    <dgm:cxn modelId="{398F90EB-75AF-4232-90CE-7D11A3B7D15B}" type="presParOf" srcId="{317EB439-D06B-4AFC-A47E-87B99E32F49C}" destId="{B36E5479-5EEF-40B7-AFA8-FC1517448D5A}" srcOrd="0" destOrd="0" presId="urn:microsoft.com/office/officeart/2018/2/layout/IconVerticalSolidList"/>
    <dgm:cxn modelId="{3E730D18-C943-43A4-B8CA-3B6C057A55A5}" type="presParOf" srcId="{B36E5479-5EEF-40B7-AFA8-FC1517448D5A}" destId="{4A737967-9614-4665-AA6C-B7B15CE584F7}" srcOrd="0" destOrd="0" presId="urn:microsoft.com/office/officeart/2018/2/layout/IconVerticalSolidList"/>
    <dgm:cxn modelId="{76DD8F06-F2BB-4C82-A84C-E920467E3B99}" type="presParOf" srcId="{B36E5479-5EEF-40B7-AFA8-FC1517448D5A}" destId="{38037117-31E6-4BB4-B930-4C9B379A42FA}" srcOrd="1" destOrd="0" presId="urn:microsoft.com/office/officeart/2018/2/layout/IconVerticalSolidList"/>
    <dgm:cxn modelId="{4EEE547B-70E4-440C-B470-C5D70D0BB71D}" type="presParOf" srcId="{B36E5479-5EEF-40B7-AFA8-FC1517448D5A}" destId="{0703C590-200B-4422-8532-CC741A9C0D16}" srcOrd="2" destOrd="0" presId="urn:microsoft.com/office/officeart/2018/2/layout/IconVerticalSolidList"/>
    <dgm:cxn modelId="{AF6DB72C-97A8-4FE0-90C7-BEB0389124FF}" type="presParOf" srcId="{B36E5479-5EEF-40B7-AFA8-FC1517448D5A}" destId="{03706FE4-B330-4D85-BA12-2F32912ECF90}" srcOrd="3" destOrd="0" presId="urn:microsoft.com/office/officeart/2018/2/layout/IconVerticalSolidList"/>
    <dgm:cxn modelId="{466A46B6-9374-4E4C-A7D6-89EC1ACE7091}" type="presParOf" srcId="{317EB439-D06B-4AFC-A47E-87B99E32F49C}" destId="{FEA741C5-03B6-49CE-93BD-DE3F23315737}" srcOrd="1" destOrd="0" presId="urn:microsoft.com/office/officeart/2018/2/layout/IconVerticalSolidList"/>
    <dgm:cxn modelId="{22B6F41C-449C-4943-B2F4-00B5969DABC3}" type="presParOf" srcId="{317EB439-D06B-4AFC-A47E-87B99E32F49C}" destId="{6ED15671-C9F3-4CD2-B19B-0E4B48B13599}" srcOrd="2" destOrd="0" presId="urn:microsoft.com/office/officeart/2018/2/layout/IconVerticalSolidList"/>
    <dgm:cxn modelId="{B7570678-D63C-4228-80D8-46E90825A9BA}" type="presParOf" srcId="{6ED15671-C9F3-4CD2-B19B-0E4B48B13599}" destId="{9213A379-101C-40B8-A5F8-C9B471AA6CCB}" srcOrd="0" destOrd="0" presId="urn:microsoft.com/office/officeart/2018/2/layout/IconVerticalSolidList"/>
    <dgm:cxn modelId="{D5EB1DF8-E725-4EA8-B42D-91E0270F0D38}" type="presParOf" srcId="{6ED15671-C9F3-4CD2-B19B-0E4B48B13599}" destId="{9293326C-7FA0-4A34-BAB6-E7AEDC4E6CD4}" srcOrd="1" destOrd="0" presId="urn:microsoft.com/office/officeart/2018/2/layout/IconVerticalSolidList"/>
    <dgm:cxn modelId="{3EA30859-E361-4455-AA7F-78CF7683BD2B}" type="presParOf" srcId="{6ED15671-C9F3-4CD2-B19B-0E4B48B13599}" destId="{5157814C-2039-454D-AD20-16548B0454FF}" srcOrd="2" destOrd="0" presId="urn:microsoft.com/office/officeart/2018/2/layout/IconVerticalSolidList"/>
    <dgm:cxn modelId="{945E8162-B5D4-49E8-863B-51511F9C8C9D}" type="presParOf" srcId="{6ED15671-C9F3-4CD2-B19B-0E4B48B13599}" destId="{FE5F163E-3AFA-4B4F-8055-C178625F850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9AF508-695F-4F19-9112-9813C502529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C91C1E4-1817-43B3-BDD5-A6FD115BBC12}">
      <dgm:prSet/>
      <dgm:spPr/>
      <dgm:t>
        <a:bodyPr/>
        <a:lstStyle/>
        <a:p>
          <a:r>
            <a:rPr lang="en-US" b="0" i="0"/>
            <a:t>Aprendizajes directos</a:t>
          </a:r>
          <a:endParaRPr lang="en-US"/>
        </a:p>
      </dgm:t>
    </dgm:pt>
    <dgm:pt modelId="{BFC1256E-B9DF-4120-BCD1-C534DE1CE87D}" type="parTrans" cxnId="{97818544-8006-42CF-BD8F-1F4277306D72}">
      <dgm:prSet/>
      <dgm:spPr/>
      <dgm:t>
        <a:bodyPr/>
        <a:lstStyle/>
        <a:p>
          <a:endParaRPr lang="en-US"/>
        </a:p>
      </dgm:t>
    </dgm:pt>
    <dgm:pt modelId="{50E9269B-A5CD-44F7-AB16-E533FBB06BDD}" type="sibTrans" cxnId="{97818544-8006-42CF-BD8F-1F4277306D72}">
      <dgm:prSet/>
      <dgm:spPr/>
      <dgm:t>
        <a:bodyPr/>
        <a:lstStyle/>
        <a:p>
          <a:endParaRPr lang="en-US"/>
        </a:p>
      </dgm:t>
    </dgm:pt>
    <dgm:pt modelId="{32B08EF8-2F6B-4557-8CE5-CE3E3C599E01}">
      <dgm:prSet/>
      <dgm:spPr/>
      <dgm:t>
        <a:bodyPr/>
        <a:lstStyle/>
        <a:p>
          <a:r>
            <a:rPr lang="en-US" b="0" i="0"/>
            <a:t>Experiencias vicarias</a:t>
          </a:r>
          <a:endParaRPr lang="en-US"/>
        </a:p>
      </dgm:t>
    </dgm:pt>
    <dgm:pt modelId="{DB6240D3-3A1C-4B27-B4AB-F89A8DA8B311}" type="parTrans" cxnId="{F1F30311-D475-4C92-83F1-DDD3E05576FC}">
      <dgm:prSet/>
      <dgm:spPr/>
      <dgm:t>
        <a:bodyPr/>
        <a:lstStyle/>
        <a:p>
          <a:endParaRPr lang="en-US"/>
        </a:p>
      </dgm:t>
    </dgm:pt>
    <dgm:pt modelId="{4CA528F7-F19C-48C5-BE69-E5AD14C35A43}" type="sibTrans" cxnId="{F1F30311-D475-4C92-83F1-DDD3E05576FC}">
      <dgm:prSet/>
      <dgm:spPr/>
      <dgm:t>
        <a:bodyPr/>
        <a:lstStyle/>
        <a:p>
          <a:endParaRPr lang="en-US"/>
        </a:p>
      </dgm:t>
    </dgm:pt>
    <dgm:pt modelId="{F06810ED-57B0-4348-B19B-C8D9C52C8ACC}">
      <dgm:prSet/>
      <dgm:spPr/>
      <dgm:t>
        <a:bodyPr/>
        <a:lstStyle/>
        <a:p>
          <a:r>
            <a:rPr lang="en-US" b="0" i="0"/>
            <a:t>Persuasión verbal</a:t>
          </a:r>
          <a:endParaRPr lang="en-US"/>
        </a:p>
      </dgm:t>
    </dgm:pt>
    <dgm:pt modelId="{782BA1F0-5524-4B31-ACB0-68FF7C7C889D}" type="parTrans" cxnId="{F5E1A418-9102-4424-884C-C8FFCCB3CDE3}">
      <dgm:prSet/>
      <dgm:spPr/>
      <dgm:t>
        <a:bodyPr/>
        <a:lstStyle/>
        <a:p>
          <a:endParaRPr lang="en-US"/>
        </a:p>
      </dgm:t>
    </dgm:pt>
    <dgm:pt modelId="{FAF0CC15-B605-4E93-B28F-BF950680266D}" type="sibTrans" cxnId="{F5E1A418-9102-4424-884C-C8FFCCB3CDE3}">
      <dgm:prSet/>
      <dgm:spPr/>
      <dgm:t>
        <a:bodyPr/>
        <a:lstStyle/>
        <a:p>
          <a:endParaRPr lang="en-US"/>
        </a:p>
      </dgm:t>
    </dgm:pt>
    <dgm:pt modelId="{0C95A163-C566-4796-8DEB-2BF975DC49B0}">
      <dgm:prSet/>
      <dgm:spPr/>
      <dgm:t>
        <a:bodyPr/>
        <a:lstStyle/>
        <a:p>
          <a:r>
            <a:rPr lang="en-US" b="0" i="0"/>
            <a:t>Estados fisiológicos y afectivos que repercutirán sesgando los juicios de eficacia personal</a:t>
          </a:r>
          <a:endParaRPr lang="en-US"/>
        </a:p>
      </dgm:t>
    </dgm:pt>
    <dgm:pt modelId="{1FD7F8E4-5870-431F-938D-712693A138F1}" type="parTrans" cxnId="{926A7633-93F5-4FBC-9232-40FD84E46CEA}">
      <dgm:prSet/>
      <dgm:spPr/>
      <dgm:t>
        <a:bodyPr/>
        <a:lstStyle/>
        <a:p>
          <a:endParaRPr lang="en-US"/>
        </a:p>
      </dgm:t>
    </dgm:pt>
    <dgm:pt modelId="{0B2EE3DD-51A1-48B7-B4D9-760C87A879A4}" type="sibTrans" cxnId="{926A7633-93F5-4FBC-9232-40FD84E46CEA}">
      <dgm:prSet/>
      <dgm:spPr/>
      <dgm:t>
        <a:bodyPr/>
        <a:lstStyle/>
        <a:p>
          <a:endParaRPr lang="en-US"/>
        </a:p>
      </dgm:t>
    </dgm:pt>
    <dgm:pt modelId="{E7BC5D9B-19B5-4AF0-BA99-C27501C61F13}" type="pres">
      <dgm:prSet presAssocID="{459AF508-695F-4F19-9112-9813C502529B}" presName="root" presStyleCnt="0">
        <dgm:presLayoutVars>
          <dgm:dir/>
          <dgm:resizeHandles val="exact"/>
        </dgm:presLayoutVars>
      </dgm:prSet>
      <dgm:spPr/>
    </dgm:pt>
    <dgm:pt modelId="{62117BCA-C0C5-42D8-B8C5-17EA282BF5AA}" type="pres">
      <dgm:prSet presAssocID="{AC91C1E4-1817-43B3-BDD5-A6FD115BBC12}" presName="compNode" presStyleCnt="0"/>
      <dgm:spPr/>
    </dgm:pt>
    <dgm:pt modelId="{196C5ACA-FCF7-4A38-AA9F-257AE1950F83}" type="pres">
      <dgm:prSet presAssocID="{AC91C1E4-1817-43B3-BDD5-A6FD115BBC12}" presName="bgRect" presStyleLbl="bgShp" presStyleIdx="0" presStyleCnt="4"/>
      <dgm:spPr/>
    </dgm:pt>
    <dgm:pt modelId="{D426627A-D0AD-4C6D-B0E6-B48DC23498A5}" type="pres">
      <dgm:prSet presAssocID="{AC91C1E4-1817-43B3-BDD5-A6FD115BBC1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lue"/>
        </a:ext>
      </dgm:extLst>
    </dgm:pt>
    <dgm:pt modelId="{9CB959F2-3EE0-4052-90BA-A306A16E13C7}" type="pres">
      <dgm:prSet presAssocID="{AC91C1E4-1817-43B3-BDD5-A6FD115BBC12}" presName="spaceRect" presStyleCnt="0"/>
      <dgm:spPr/>
    </dgm:pt>
    <dgm:pt modelId="{74E09C12-9730-436A-B698-AB856D4F3D96}" type="pres">
      <dgm:prSet presAssocID="{AC91C1E4-1817-43B3-BDD5-A6FD115BBC12}" presName="parTx" presStyleLbl="revTx" presStyleIdx="0" presStyleCnt="4">
        <dgm:presLayoutVars>
          <dgm:chMax val="0"/>
          <dgm:chPref val="0"/>
        </dgm:presLayoutVars>
      </dgm:prSet>
      <dgm:spPr/>
    </dgm:pt>
    <dgm:pt modelId="{6719901A-6F09-40ED-9C7F-1D395ED649A0}" type="pres">
      <dgm:prSet presAssocID="{50E9269B-A5CD-44F7-AB16-E533FBB06BDD}" presName="sibTrans" presStyleCnt="0"/>
      <dgm:spPr/>
    </dgm:pt>
    <dgm:pt modelId="{FDBE83FD-E1FE-4008-8A78-DCE39ADABFDC}" type="pres">
      <dgm:prSet presAssocID="{32B08EF8-2F6B-4557-8CE5-CE3E3C599E01}" presName="compNode" presStyleCnt="0"/>
      <dgm:spPr/>
    </dgm:pt>
    <dgm:pt modelId="{78C757DE-8070-4041-83CE-F5E7F45821CE}" type="pres">
      <dgm:prSet presAssocID="{32B08EF8-2F6B-4557-8CE5-CE3E3C599E01}" presName="bgRect" presStyleLbl="bgShp" presStyleIdx="1" presStyleCnt="4"/>
      <dgm:spPr/>
    </dgm:pt>
    <dgm:pt modelId="{0CA7FADE-3319-4A82-8FDC-C6BE4170ADD5}" type="pres">
      <dgm:prSet presAssocID="{32B08EF8-2F6B-4557-8CE5-CE3E3C599E0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77A8940F-E06C-4985-A064-65E2349D0333}" type="pres">
      <dgm:prSet presAssocID="{32B08EF8-2F6B-4557-8CE5-CE3E3C599E01}" presName="spaceRect" presStyleCnt="0"/>
      <dgm:spPr/>
    </dgm:pt>
    <dgm:pt modelId="{14D06BA9-63E0-4CBF-BF50-3D43CA0A56BC}" type="pres">
      <dgm:prSet presAssocID="{32B08EF8-2F6B-4557-8CE5-CE3E3C599E01}" presName="parTx" presStyleLbl="revTx" presStyleIdx="1" presStyleCnt="4">
        <dgm:presLayoutVars>
          <dgm:chMax val="0"/>
          <dgm:chPref val="0"/>
        </dgm:presLayoutVars>
      </dgm:prSet>
      <dgm:spPr/>
    </dgm:pt>
    <dgm:pt modelId="{F714A262-1038-42CE-9246-C296D3E1B5DA}" type="pres">
      <dgm:prSet presAssocID="{4CA528F7-F19C-48C5-BE69-E5AD14C35A43}" presName="sibTrans" presStyleCnt="0"/>
      <dgm:spPr/>
    </dgm:pt>
    <dgm:pt modelId="{6035EE0E-4A5A-44E4-97EB-758BD8BB9083}" type="pres">
      <dgm:prSet presAssocID="{F06810ED-57B0-4348-B19B-C8D9C52C8ACC}" presName="compNode" presStyleCnt="0"/>
      <dgm:spPr/>
    </dgm:pt>
    <dgm:pt modelId="{7A25AE7F-DFA6-414E-80B4-CFEF7A76FD90}" type="pres">
      <dgm:prSet presAssocID="{F06810ED-57B0-4348-B19B-C8D9C52C8ACC}" presName="bgRect" presStyleLbl="bgShp" presStyleIdx="2" presStyleCnt="4"/>
      <dgm:spPr/>
    </dgm:pt>
    <dgm:pt modelId="{8184DC32-10CD-4A58-A82A-B672E35AFB19}" type="pres">
      <dgm:prSet presAssocID="{F06810ED-57B0-4348-B19B-C8D9C52C8AC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5D907880-94D5-43CF-A61E-EBA14DA5A6DC}" type="pres">
      <dgm:prSet presAssocID="{F06810ED-57B0-4348-B19B-C8D9C52C8ACC}" presName="spaceRect" presStyleCnt="0"/>
      <dgm:spPr/>
    </dgm:pt>
    <dgm:pt modelId="{375E27D3-5352-438F-B725-380B9620F08C}" type="pres">
      <dgm:prSet presAssocID="{F06810ED-57B0-4348-B19B-C8D9C52C8ACC}" presName="parTx" presStyleLbl="revTx" presStyleIdx="2" presStyleCnt="4">
        <dgm:presLayoutVars>
          <dgm:chMax val="0"/>
          <dgm:chPref val="0"/>
        </dgm:presLayoutVars>
      </dgm:prSet>
      <dgm:spPr/>
    </dgm:pt>
    <dgm:pt modelId="{E445FF73-B8BF-4F0F-AAF3-50C793008D01}" type="pres">
      <dgm:prSet presAssocID="{FAF0CC15-B605-4E93-B28F-BF950680266D}" presName="sibTrans" presStyleCnt="0"/>
      <dgm:spPr/>
    </dgm:pt>
    <dgm:pt modelId="{CD5A2A86-2F59-4F29-99DF-8862B9A58A69}" type="pres">
      <dgm:prSet presAssocID="{0C95A163-C566-4796-8DEB-2BF975DC49B0}" presName="compNode" presStyleCnt="0"/>
      <dgm:spPr/>
    </dgm:pt>
    <dgm:pt modelId="{754DF831-AA2F-4D92-9C22-420B0ED60155}" type="pres">
      <dgm:prSet presAssocID="{0C95A163-C566-4796-8DEB-2BF975DC49B0}" presName="bgRect" presStyleLbl="bgShp" presStyleIdx="3" presStyleCnt="4"/>
      <dgm:spPr/>
    </dgm:pt>
    <dgm:pt modelId="{035DF3D1-45E7-469F-910B-038403942348}" type="pres">
      <dgm:prSet presAssocID="{0C95A163-C566-4796-8DEB-2BF975DC49B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AE61E877-1DC8-40B8-9A46-1FB9A0FDE2AC}" type="pres">
      <dgm:prSet presAssocID="{0C95A163-C566-4796-8DEB-2BF975DC49B0}" presName="spaceRect" presStyleCnt="0"/>
      <dgm:spPr/>
    </dgm:pt>
    <dgm:pt modelId="{29264119-0EB1-4D4E-BA33-4FFDD6A42BAD}" type="pres">
      <dgm:prSet presAssocID="{0C95A163-C566-4796-8DEB-2BF975DC49B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F1F30311-D475-4C92-83F1-DDD3E05576FC}" srcId="{459AF508-695F-4F19-9112-9813C502529B}" destId="{32B08EF8-2F6B-4557-8CE5-CE3E3C599E01}" srcOrd="1" destOrd="0" parTransId="{DB6240D3-3A1C-4B27-B4AB-F89A8DA8B311}" sibTransId="{4CA528F7-F19C-48C5-BE69-E5AD14C35A43}"/>
    <dgm:cxn modelId="{F5E1A418-9102-4424-884C-C8FFCCB3CDE3}" srcId="{459AF508-695F-4F19-9112-9813C502529B}" destId="{F06810ED-57B0-4348-B19B-C8D9C52C8ACC}" srcOrd="2" destOrd="0" parTransId="{782BA1F0-5524-4B31-ACB0-68FF7C7C889D}" sibTransId="{FAF0CC15-B605-4E93-B28F-BF950680266D}"/>
    <dgm:cxn modelId="{D7ACF91A-9B5C-450D-9DF8-E869FCC512B4}" type="presOf" srcId="{AC91C1E4-1817-43B3-BDD5-A6FD115BBC12}" destId="{74E09C12-9730-436A-B698-AB856D4F3D96}" srcOrd="0" destOrd="0" presId="urn:microsoft.com/office/officeart/2018/2/layout/IconVerticalSolidList"/>
    <dgm:cxn modelId="{6634C232-D9FC-46D5-BE5E-A63FE12564BB}" type="presOf" srcId="{459AF508-695F-4F19-9112-9813C502529B}" destId="{E7BC5D9B-19B5-4AF0-BA99-C27501C61F13}" srcOrd="0" destOrd="0" presId="urn:microsoft.com/office/officeart/2018/2/layout/IconVerticalSolidList"/>
    <dgm:cxn modelId="{926A7633-93F5-4FBC-9232-40FD84E46CEA}" srcId="{459AF508-695F-4F19-9112-9813C502529B}" destId="{0C95A163-C566-4796-8DEB-2BF975DC49B0}" srcOrd="3" destOrd="0" parTransId="{1FD7F8E4-5870-431F-938D-712693A138F1}" sibTransId="{0B2EE3DD-51A1-48B7-B4D9-760C87A879A4}"/>
    <dgm:cxn modelId="{97818544-8006-42CF-BD8F-1F4277306D72}" srcId="{459AF508-695F-4F19-9112-9813C502529B}" destId="{AC91C1E4-1817-43B3-BDD5-A6FD115BBC12}" srcOrd="0" destOrd="0" parTransId="{BFC1256E-B9DF-4120-BCD1-C534DE1CE87D}" sibTransId="{50E9269B-A5CD-44F7-AB16-E533FBB06BDD}"/>
    <dgm:cxn modelId="{36E857D2-0FBD-4507-8E33-B8E7DF580C0B}" type="presOf" srcId="{F06810ED-57B0-4348-B19B-C8D9C52C8ACC}" destId="{375E27D3-5352-438F-B725-380B9620F08C}" srcOrd="0" destOrd="0" presId="urn:microsoft.com/office/officeart/2018/2/layout/IconVerticalSolidList"/>
    <dgm:cxn modelId="{EA61E4F3-6927-4E02-B4FE-432F9110380C}" type="presOf" srcId="{32B08EF8-2F6B-4557-8CE5-CE3E3C599E01}" destId="{14D06BA9-63E0-4CBF-BF50-3D43CA0A56BC}" srcOrd="0" destOrd="0" presId="urn:microsoft.com/office/officeart/2018/2/layout/IconVerticalSolidList"/>
    <dgm:cxn modelId="{6978BEF6-876C-443E-9250-4C8358676EC9}" type="presOf" srcId="{0C95A163-C566-4796-8DEB-2BF975DC49B0}" destId="{29264119-0EB1-4D4E-BA33-4FFDD6A42BAD}" srcOrd="0" destOrd="0" presId="urn:microsoft.com/office/officeart/2018/2/layout/IconVerticalSolidList"/>
    <dgm:cxn modelId="{AAE3B6C4-0FE1-43F2-A637-9B6F49314E2D}" type="presParOf" srcId="{E7BC5D9B-19B5-4AF0-BA99-C27501C61F13}" destId="{62117BCA-C0C5-42D8-B8C5-17EA282BF5AA}" srcOrd="0" destOrd="0" presId="urn:microsoft.com/office/officeart/2018/2/layout/IconVerticalSolidList"/>
    <dgm:cxn modelId="{B17A7860-86BC-4960-948D-ACC0C5A01C9A}" type="presParOf" srcId="{62117BCA-C0C5-42D8-B8C5-17EA282BF5AA}" destId="{196C5ACA-FCF7-4A38-AA9F-257AE1950F83}" srcOrd="0" destOrd="0" presId="urn:microsoft.com/office/officeart/2018/2/layout/IconVerticalSolidList"/>
    <dgm:cxn modelId="{9F835A76-AFF0-4ACB-9FA5-9D1666C9F2F6}" type="presParOf" srcId="{62117BCA-C0C5-42D8-B8C5-17EA282BF5AA}" destId="{D426627A-D0AD-4C6D-B0E6-B48DC23498A5}" srcOrd="1" destOrd="0" presId="urn:microsoft.com/office/officeart/2018/2/layout/IconVerticalSolidList"/>
    <dgm:cxn modelId="{04E89CE1-6F71-4E25-9A44-6787637521B6}" type="presParOf" srcId="{62117BCA-C0C5-42D8-B8C5-17EA282BF5AA}" destId="{9CB959F2-3EE0-4052-90BA-A306A16E13C7}" srcOrd="2" destOrd="0" presId="urn:microsoft.com/office/officeart/2018/2/layout/IconVerticalSolidList"/>
    <dgm:cxn modelId="{65B9298A-63CB-4A3A-9C4E-F534D71AFF86}" type="presParOf" srcId="{62117BCA-C0C5-42D8-B8C5-17EA282BF5AA}" destId="{74E09C12-9730-436A-B698-AB856D4F3D96}" srcOrd="3" destOrd="0" presId="urn:microsoft.com/office/officeart/2018/2/layout/IconVerticalSolidList"/>
    <dgm:cxn modelId="{E41B4D2B-8AA9-4F3B-8CED-A73FA69F5847}" type="presParOf" srcId="{E7BC5D9B-19B5-4AF0-BA99-C27501C61F13}" destId="{6719901A-6F09-40ED-9C7F-1D395ED649A0}" srcOrd="1" destOrd="0" presId="urn:microsoft.com/office/officeart/2018/2/layout/IconVerticalSolidList"/>
    <dgm:cxn modelId="{4C6DA23A-C9B0-4250-AC29-C7A0D9633466}" type="presParOf" srcId="{E7BC5D9B-19B5-4AF0-BA99-C27501C61F13}" destId="{FDBE83FD-E1FE-4008-8A78-DCE39ADABFDC}" srcOrd="2" destOrd="0" presId="urn:microsoft.com/office/officeart/2018/2/layout/IconVerticalSolidList"/>
    <dgm:cxn modelId="{636E214D-BF95-4567-BE7F-1E1091C357EF}" type="presParOf" srcId="{FDBE83FD-E1FE-4008-8A78-DCE39ADABFDC}" destId="{78C757DE-8070-4041-83CE-F5E7F45821CE}" srcOrd="0" destOrd="0" presId="urn:microsoft.com/office/officeart/2018/2/layout/IconVerticalSolidList"/>
    <dgm:cxn modelId="{2F4A56F0-BA1F-469E-9FF3-323FC975FFBC}" type="presParOf" srcId="{FDBE83FD-E1FE-4008-8A78-DCE39ADABFDC}" destId="{0CA7FADE-3319-4A82-8FDC-C6BE4170ADD5}" srcOrd="1" destOrd="0" presId="urn:microsoft.com/office/officeart/2018/2/layout/IconVerticalSolidList"/>
    <dgm:cxn modelId="{75CC5BA6-D7B1-42DA-AE7A-87943A1447D8}" type="presParOf" srcId="{FDBE83FD-E1FE-4008-8A78-DCE39ADABFDC}" destId="{77A8940F-E06C-4985-A064-65E2349D0333}" srcOrd="2" destOrd="0" presId="urn:microsoft.com/office/officeart/2018/2/layout/IconVerticalSolidList"/>
    <dgm:cxn modelId="{B30AF62C-277A-4A6C-BC59-59CAAEC9A894}" type="presParOf" srcId="{FDBE83FD-E1FE-4008-8A78-DCE39ADABFDC}" destId="{14D06BA9-63E0-4CBF-BF50-3D43CA0A56BC}" srcOrd="3" destOrd="0" presId="urn:microsoft.com/office/officeart/2018/2/layout/IconVerticalSolidList"/>
    <dgm:cxn modelId="{77D3B2BA-5D08-4F09-B059-E76A557047C6}" type="presParOf" srcId="{E7BC5D9B-19B5-4AF0-BA99-C27501C61F13}" destId="{F714A262-1038-42CE-9246-C296D3E1B5DA}" srcOrd="3" destOrd="0" presId="urn:microsoft.com/office/officeart/2018/2/layout/IconVerticalSolidList"/>
    <dgm:cxn modelId="{D9CD1EDE-CB3F-40EC-B306-1A6CF2D4631F}" type="presParOf" srcId="{E7BC5D9B-19B5-4AF0-BA99-C27501C61F13}" destId="{6035EE0E-4A5A-44E4-97EB-758BD8BB9083}" srcOrd="4" destOrd="0" presId="urn:microsoft.com/office/officeart/2018/2/layout/IconVerticalSolidList"/>
    <dgm:cxn modelId="{B30C64C3-4B5C-4EB0-B52B-414CCD5EB6FE}" type="presParOf" srcId="{6035EE0E-4A5A-44E4-97EB-758BD8BB9083}" destId="{7A25AE7F-DFA6-414E-80B4-CFEF7A76FD90}" srcOrd="0" destOrd="0" presId="urn:microsoft.com/office/officeart/2018/2/layout/IconVerticalSolidList"/>
    <dgm:cxn modelId="{A7E072E0-1ABC-498C-81A2-7A545EF51889}" type="presParOf" srcId="{6035EE0E-4A5A-44E4-97EB-758BD8BB9083}" destId="{8184DC32-10CD-4A58-A82A-B672E35AFB19}" srcOrd="1" destOrd="0" presId="urn:microsoft.com/office/officeart/2018/2/layout/IconVerticalSolidList"/>
    <dgm:cxn modelId="{6059E519-3F14-4BAF-9960-A39C480E8728}" type="presParOf" srcId="{6035EE0E-4A5A-44E4-97EB-758BD8BB9083}" destId="{5D907880-94D5-43CF-A61E-EBA14DA5A6DC}" srcOrd="2" destOrd="0" presId="urn:microsoft.com/office/officeart/2018/2/layout/IconVerticalSolidList"/>
    <dgm:cxn modelId="{45210FD0-E3B9-4844-99F5-B131F9A626AD}" type="presParOf" srcId="{6035EE0E-4A5A-44E4-97EB-758BD8BB9083}" destId="{375E27D3-5352-438F-B725-380B9620F08C}" srcOrd="3" destOrd="0" presId="urn:microsoft.com/office/officeart/2018/2/layout/IconVerticalSolidList"/>
    <dgm:cxn modelId="{0A67AB93-C3F4-4501-86B2-2A02CBBD3665}" type="presParOf" srcId="{E7BC5D9B-19B5-4AF0-BA99-C27501C61F13}" destId="{E445FF73-B8BF-4F0F-AAF3-50C793008D01}" srcOrd="5" destOrd="0" presId="urn:microsoft.com/office/officeart/2018/2/layout/IconVerticalSolidList"/>
    <dgm:cxn modelId="{C369C2A8-BFDF-4DFF-AB5A-C35DDA4183C6}" type="presParOf" srcId="{E7BC5D9B-19B5-4AF0-BA99-C27501C61F13}" destId="{CD5A2A86-2F59-4F29-99DF-8862B9A58A69}" srcOrd="6" destOrd="0" presId="urn:microsoft.com/office/officeart/2018/2/layout/IconVerticalSolidList"/>
    <dgm:cxn modelId="{DEFE9C5E-3EDB-49EE-AF29-011BAF0AB880}" type="presParOf" srcId="{CD5A2A86-2F59-4F29-99DF-8862B9A58A69}" destId="{754DF831-AA2F-4D92-9C22-420B0ED60155}" srcOrd="0" destOrd="0" presId="urn:microsoft.com/office/officeart/2018/2/layout/IconVerticalSolidList"/>
    <dgm:cxn modelId="{349CBCD9-BBBC-43E2-B6E0-71C0222A413C}" type="presParOf" srcId="{CD5A2A86-2F59-4F29-99DF-8862B9A58A69}" destId="{035DF3D1-45E7-469F-910B-038403942348}" srcOrd="1" destOrd="0" presId="urn:microsoft.com/office/officeart/2018/2/layout/IconVerticalSolidList"/>
    <dgm:cxn modelId="{D6434A3D-9254-4766-A527-3A1A74F2024F}" type="presParOf" srcId="{CD5A2A86-2F59-4F29-99DF-8862B9A58A69}" destId="{AE61E877-1DC8-40B8-9A46-1FB9A0FDE2AC}" srcOrd="2" destOrd="0" presId="urn:microsoft.com/office/officeart/2018/2/layout/IconVerticalSolidList"/>
    <dgm:cxn modelId="{C08DD4CD-8C91-4DB1-B085-171652E30DB2}" type="presParOf" srcId="{CD5A2A86-2F59-4F29-99DF-8862B9A58A69}" destId="{29264119-0EB1-4D4E-BA33-4FFDD6A42BA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0B8395D-3B62-48D4-933B-58C2E5725CE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DC87BA7F-C2C4-48BF-B8BE-12CA3C600D98}">
      <dgm:prSet/>
      <dgm:spPr/>
      <dgm:t>
        <a:bodyPr/>
        <a:lstStyle/>
        <a:p>
          <a:r>
            <a:rPr lang="en-US" dirty="0" err="1"/>
            <a:t>Focalizar</a:t>
          </a:r>
          <a:r>
            <a:rPr lang="en-US" dirty="0"/>
            <a:t> la </a:t>
          </a:r>
          <a:r>
            <a:rPr lang="en-US" dirty="0" err="1"/>
            <a:t>atención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beneficios</a:t>
          </a:r>
          <a:r>
            <a:rPr lang="en-US" dirty="0"/>
            <a:t> y </a:t>
          </a:r>
          <a:r>
            <a:rPr lang="en-US" dirty="0" err="1"/>
            <a:t>perjuicios</a:t>
          </a:r>
          <a:r>
            <a:rPr lang="en-US" dirty="0"/>
            <a:t> – </a:t>
          </a:r>
          <a:r>
            <a:rPr lang="en-US" dirty="0" err="1"/>
            <a:t>Ubicarlos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un </a:t>
          </a:r>
          <a:r>
            <a:rPr lang="en-US" dirty="0" err="1"/>
            <a:t>lugar</a:t>
          </a:r>
          <a:r>
            <a:rPr lang="en-US" dirty="0"/>
            <a:t> visible</a:t>
          </a:r>
        </a:p>
      </dgm:t>
    </dgm:pt>
    <dgm:pt modelId="{01FF7F1D-ABDA-457C-A8FF-225F7F425DB1}" type="parTrans" cxnId="{04E67942-CA6A-4346-AFF2-204D9ED92644}">
      <dgm:prSet/>
      <dgm:spPr/>
      <dgm:t>
        <a:bodyPr/>
        <a:lstStyle/>
        <a:p>
          <a:endParaRPr lang="en-US"/>
        </a:p>
      </dgm:t>
    </dgm:pt>
    <dgm:pt modelId="{D0C9B270-A973-4B93-A793-B37EEF3A8374}" type="sibTrans" cxnId="{04E67942-CA6A-4346-AFF2-204D9ED92644}">
      <dgm:prSet/>
      <dgm:spPr/>
      <dgm:t>
        <a:bodyPr/>
        <a:lstStyle/>
        <a:p>
          <a:endParaRPr lang="en-US"/>
        </a:p>
      </dgm:t>
    </dgm:pt>
    <dgm:pt modelId="{7B80372C-B442-496D-95A4-54392AE9F9B0}">
      <dgm:prSet/>
      <dgm:spPr/>
      <dgm:t>
        <a:bodyPr/>
        <a:lstStyle/>
        <a:p>
          <a:r>
            <a:rPr lang="en-US" dirty="0" err="1"/>
            <a:t>Centrarse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las </a:t>
          </a:r>
          <a:r>
            <a:rPr lang="en-US" dirty="0" err="1"/>
            <a:t>nuevas</a:t>
          </a:r>
          <a:r>
            <a:rPr lang="en-US" dirty="0"/>
            <a:t> </a:t>
          </a:r>
          <a:r>
            <a:rPr lang="en-US" dirty="0" err="1"/>
            <a:t>experiencias</a:t>
          </a:r>
          <a:r>
            <a:rPr lang="en-US" dirty="0"/>
            <a:t> </a:t>
          </a:r>
          <a:r>
            <a:rPr lang="en-US" dirty="0" err="1"/>
            <a:t>como</a:t>
          </a:r>
          <a:r>
            <a:rPr lang="en-US" dirty="0"/>
            <a:t> un </a:t>
          </a:r>
          <a:r>
            <a:rPr lang="en-US" dirty="0" err="1"/>
            <a:t>elemento</a:t>
          </a:r>
          <a:r>
            <a:rPr lang="en-US" dirty="0"/>
            <a:t> nuevo de </a:t>
          </a:r>
          <a:r>
            <a:rPr lang="en-US" dirty="0" err="1"/>
            <a:t>referencia</a:t>
          </a:r>
          <a:endParaRPr lang="en-US" dirty="0"/>
        </a:p>
      </dgm:t>
    </dgm:pt>
    <dgm:pt modelId="{2B252D59-C445-4B44-969E-239B272EBD8B}" type="parTrans" cxnId="{0D972001-DCB6-4B4A-ABFC-A1313248C87F}">
      <dgm:prSet/>
      <dgm:spPr/>
      <dgm:t>
        <a:bodyPr/>
        <a:lstStyle/>
        <a:p>
          <a:endParaRPr lang="en-US"/>
        </a:p>
      </dgm:t>
    </dgm:pt>
    <dgm:pt modelId="{15F5282A-57BE-4EA1-945F-D03B08A502C1}" type="sibTrans" cxnId="{0D972001-DCB6-4B4A-ABFC-A1313248C87F}">
      <dgm:prSet/>
      <dgm:spPr/>
      <dgm:t>
        <a:bodyPr/>
        <a:lstStyle/>
        <a:p>
          <a:endParaRPr lang="en-US"/>
        </a:p>
      </dgm:t>
    </dgm:pt>
    <dgm:pt modelId="{E5DC80CD-9252-4771-9784-A86863CA7901}">
      <dgm:prSet/>
      <dgm:spPr/>
      <dgm:t>
        <a:bodyPr/>
        <a:lstStyle/>
        <a:p>
          <a:r>
            <a:rPr lang="en-US"/>
            <a:t>Comunicar a otros el Proyecto de cambio</a:t>
          </a:r>
        </a:p>
      </dgm:t>
    </dgm:pt>
    <dgm:pt modelId="{43494738-A05E-48BF-89BF-E3BDE371B311}" type="parTrans" cxnId="{02A7923F-37A4-495E-9589-54463C3ACDEC}">
      <dgm:prSet/>
      <dgm:spPr/>
      <dgm:t>
        <a:bodyPr/>
        <a:lstStyle/>
        <a:p>
          <a:endParaRPr lang="en-US"/>
        </a:p>
      </dgm:t>
    </dgm:pt>
    <dgm:pt modelId="{AC48E9F8-A231-45EA-9D3F-12985BAEAB2E}" type="sibTrans" cxnId="{02A7923F-37A4-495E-9589-54463C3ACDEC}">
      <dgm:prSet/>
      <dgm:spPr/>
      <dgm:t>
        <a:bodyPr/>
        <a:lstStyle/>
        <a:p>
          <a:endParaRPr lang="en-US"/>
        </a:p>
      </dgm:t>
    </dgm:pt>
    <dgm:pt modelId="{50303B03-D098-4626-AD7B-BCE65FE73BED}" type="pres">
      <dgm:prSet presAssocID="{A0B8395D-3B62-48D4-933B-58C2E5725CE4}" presName="root" presStyleCnt="0">
        <dgm:presLayoutVars>
          <dgm:dir/>
          <dgm:resizeHandles val="exact"/>
        </dgm:presLayoutVars>
      </dgm:prSet>
      <dgm:spPr/>
    </dgm:pt>
    <dgm:pt modelId="{EDFC10AA-F8CA-4431-B2CB-9A3EC645C462}" type="pres">
      <dgm:prSet presAssocID="{DC87BA7F-C2C4-48BF-B8BE-12CA3C600D98}" presName="compNode" presStyleCnt="0"/>
      <dgm:spPr/>
    </dgm:pt>
    <dgm:pt modelId="{3556BD5F-F224-4F06-B0C7-685EA22F4901}" type="pres">
      <dgm:prSet presAssocID="{DC87BA7F-C2C4-48BF-B8BE-12CA3C600D98}" presName="bgRect" presStyleLbl="bgShp" presStyleIdx="0" presStyleCnt="3"/>
      <dgm:spPr/>
    </dgm:pt>
    <dgm:pt modelId="{0B3E1FB1-99DC-469E-9574-96DE2E9CB732}" type="pres">
      <dgm:prSet presAssocID="{DC87BA7F-C2C4-48BF-B8BE-12CA3C600D9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A68F4E74-B535-4A32-AA16-D9AA7A2979B8}" type="pres">
      <dgm:prSet presAssocID="{DC87BA7F-C2C4-48BF-B8BE-12CA3C600D98}" presName="spaceRect" presStyleCnt="0"/>
      <dgm:spPr/>
    </dgm:pt>
    <dgm:pt modelId="{BF6A2CAD-40D6-4FB4-9632-FEA0C6F6AD77}" type="pres">
      <dgm:prSet presAssocID="{DC87BA7F-C2C4-48BF-B8BE-12CA3C600D98}" presName="parTx" presStyleLbl="revTx" presStyleIdx="0" presStyleCnt="3">
        <dgm:presLayoutVars>
          <dgm:chMax val="0"/>
          <dgm:chPref val="0"/>
        </dgm:presLayoutVars>
      </dgm:prSet>
      <dgm:spPr/>
    </dgm:pt>
    <dgm:pt modelId="{6F9C996B-C2D3-480D-A993-A0B82511D4A6}" type="pres">
      <dgm:prSet presAssocID="{D0C9B270-A973-4B93-A793-B37EEF3A8374}" presName="sibTrans" presStyleCnt="0"/>
      <dgm:spPr/>
    </dgm:pt>
    <dgm:pt modelId="{2F973F6F-5716-4225-B069-0129990B0DEA}" type="pres">
      <dgm:prSet presAssocID="{7B80372C-B442-496D-95A4-54392AE9F9B0}" presName="compNode" presStyleCnt="0"/>
      <dgm:spPr/>
    </dgm:pt>
    <dgm:pt modelId="{2834A677-0E96-4223-BCC4-6B17A171000C}" type="pres">
      <dgm:prSet presAssocID="{7B80372C-B442-496D-95A4-54392AE9F9B0}" presName="bgRect" presStyleLbl="bgShp" presStyleIdx="1" presStyleCnt="3"/>
      <dgm:spPr/>
    </dgm:pt>
    <dgm:pt modelId="{66D01051-9B59-45DC-A963-12E492E33D6E}" type="pres">
      <dgm:prSet presAssocID="{7B80372C-B442-496D-95A4-54392AE9F9B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2766A155-FF45-425C-AC56-5B8E4E73EE11}" type="pres">
      <dgm:prSet presAssocID="{7B80372C-B442-496D-95A4-54392AE9F9B0}" presName="spaceRect" presStyleCnt="0"/>
      <dgm:spPr/>
    </dgm:pt>
    <dgm:pt modelId="{4618AD92-53E0-4A5F-9263-3E4C0C73FC02}" type="pres">
      <dgm:prSet presAssocID="{7B80372C-B442-496D-95A4-54392AE9F9B0}" presName="parTx" presStyleLbl="revTx" presStyleIdx="1" presStyleCnt="3">
        <dgm:presLayoutVars>
          <dgm:chMax val="0"/>
          <dgm:chPref val="0"/>
        </dgm:presLayoutVars>
      </dgm:prSet>
      <dgm:spPr/>
    </dgm:pt>
    <dgm:pt modelId="{E99E663E-A2CC-401A-9347-5EC9AB5E0FD3}" type="pres">
      <dgm:prSet presAssocID="{15F5282A-57BE-4EA1-945F-D03B08A502C1}" presName="sibTrans" presStyleCnt="0"/>
      <dgm:spPr/>
    </dgm:pt>
    <dgm:pt modelId="{67064F80-A99C-4AF6-ADAC-011D3393D938}" type="pres">
      <dgm:prSet presAssocID="{E5DC80CD-9252-4771-9784-A86863CA7901}" presName="compNode" presStyleCnt="0"/>
      <dgm:spPr/>
    </dgm:pt>
    <dgm:pt modelId="{C3D7BADF-7DF6-4A13-B68B-6EB5D33AE14A}" type="pres">
      <dgm:prSet presAssocID="{E5DC80CD-9252-4771-9784-A86863CA7901}" presName="bgRect" presStyleLbl="bgShp" presStyleIdx="2" presStyleCnt="3"/>
      <dgm:spPr/>
    </dgm:pt>
    <dgm:pt modelId="{4A5F7CC4-A11E-4DC8-9913-29D26D7ECC1C}" type="pres">
      <dgm:prSet presAssocID="{E5DC80CD-9252-4771-9784-A86863CA790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FD4A45B2-3655-4A94-B70B-248D21E36067}" type="pres">
      <dgm:prSet presAssocID="{E5DC80CD-9252-4771-9784-A86863CA7901}" presName="spaceRect" presStyleCnt="0"/>
      <dgm:spPr/>
    </dgm:pt>
    <dgm:pt modelId="{69D22449-212D-420B-BEC8-A575293BDFBF}" type="pres">
      <dgm:prSet presAssocID="{E5DC80CD-9252-4771-9784-A86863CA790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D972001-DCB6-4B4A-ABFC-A1313248C87F}" srcId="{A0B8395D-3B62-48D4-933B-58C2E5725CE4}" destId="{7B80372C-B442-496D-95A4-54392AE9F9B0}" srcOrd="1" destOrd="0" parTransId="{2B252D59-C445-4B44-969E-239B272EBD8B}" sibTransId="{15F5282A-57BE-4EA1-945F-D03B08A502C1}"/>
    <dgm:cxn modelId="{02A7923F-37A4-495E-9589-54463C3ACDEC}" srcId="{A0B8395D-3B62-48D4-933B-58C2E5725CE4}" destId="{E5DC80CD-9252-4771-9784-A86863CA7901}" srcOrd="2" destOrd="0" parTransId="{43494738-A05E-48BF-89BF-E3BDE371B311}" sibTransId="{AC48E9F8-A231-45EA-9D3F-12985BAEAB2E}"/>
    <dgm:cxn modelId="{04E67942-CA6A-4346-AFF2-204D9ED92644}" srcId="{A0B8395D-3B62-48D4-933B-58C2E5725CE4}" destId="{DC87BA7F-C2C4-48BF-B8BE-12CA3C600D98}" srcOrd="0" destOrd="0" parTransId="{01FF7F1D-ABDA-457C-A8FF-225F7F425DB1}" sibTransId="{D0C9B270-A973-4B93-A793-B37EEF3A8374}"/>
    <dgm:cxn modelId="{408C2F57-96A4-445B-9AF0-377BC39835A7}" type="presOf" srcId="{DC87BA7F-C2C4-48BF-B8BE-12CA3C600D98}" destId="{BF6A2CAD-40D6-4FB4-9632-FEA0C6F6AD77}" srcOrd="0" destOrd="0" presId="urn:microsoft.com/office/officeart/2018/2/layout/IconVerticalSolidList"/>
    <dgm:cxn modelId="{7D522687-9F11-4F5B-9AB5-91784EA56984}" type="presOf" srcId="{A0B8395D-3B62-48D4-933B-58C2E5725CE4}" destId="{50303B03-D098-4626-AD7B-BCE65FE73BED}" srcOrd="0" destOrd="0" presId="urn:microsoft.com/office/officeart/2018/2/layout/IconVerticalSolidList"/>
    <dgm:cxn modelId="{4B60AA93-274E-4754-A898-575B001A4E22}" type="presOf" srcId="{7B80372C-B442-496D-95A4-54392AE9F9B0}" destId="{4618AD92-53E0-4A5F-9263-3E4C0C73FC02}" srcOrd="0" destOrd="0" presId="urn:microsoft.com/office/officeart/2018/2/layout/IconVerticalSolidList"/>
    <dgm:cxn modelId="{D59A2CE7-6F33-448A-9E88-57130E469CF2}" type="presOf" srcId="{E5DC80CD-9252-4771-9784-A86863CA7901}" destId="{69D22449-212D-420B-BEC8-A575293BDFBF}" srcOrd="0" destOrd="0" presId="urn:microsoft.com/office/officeart/2018/2/layout/IconVerticalSolidList"/>
    <dgm:cxn modelId="{2081AD05-5EDC-4335-8039-C97C9D8D496F}" type="presParOf" srcId="{50303B03-D098-4626-AD7B-BCE65FE73BED}" destId="{EDFC10AA-F8CA-4431-B2CB-9A3EC645C462}" srcOrd="0" destOrd="0" presId="urn:microsoft.com/office/officeart/2018/2/layout/IconVerticalSolidList"/>
    <dgm:cxn modelId="{D65EB6EA-2ECC-42C4-AD62-8D8496A758DB}" type="presParOf" srcId="{EDFC10AA-F8CA-4431-B2CB-9A3EC645C462}" destId="{3556BD5F-F224-4F06-B0C7-685EA22F4901}" srcOrd="0" destOrd="0" presId="urn:microsoft.com/office/officeart/2018/2/layout/IconVerticalSolidList"/>
    <dgm:cxn modelId="{D38E256A-6B35-40DC-B94E-97FA0B824D97}" type="presParOf" srcId="{EDFC10AA-F8CA-4431-B2CB-9A3EC645C462}" destId="{0B3E1FB1-99DC-469E-9574-96DE2E9CB732}" srcOrd="1" destOrd="0" presId="urn:microsoft.com/office/officeart/2018/2/layout/IconVerticalSolidList"/>
    <dgm:cxn modelId="{9188E85E-96F4-42F3-981C-8B7CA8B79BE6}" type="presParOf" srcId="{EDFC10AA-F8CA-4431-B2CB-9A3EC645C462}" destId="{A68F4E74-B535-4A32-AA16-D9AA7A2979B8}" srcOrd="2" destOrd="0" presId="urn:microsoft.com/office/officeart/2018/2/layout/IconVerticalSolidList"/>
    <dgm:cxn modelId="{E63580E5-121F-46D3-9AA0-0E3F0672BA56}" type="presParOf" srcId="{EDFC10AA-F8CA-4431-B2CB-9A3EC645C462}" destId="{BF6A2CAD-40D6-4FB4-9632-FEA0C6F6AD77}" srcOrd="3" destOrd="0" presId="urn:microsoft.com/office/officeart/2018/2/layout/IconVerticalSolidList"/>
    <dgm:cxn modelId="{2B22578F-3934-4019-BD3A-0837D5B7C906}" type="presParOf" srcId="{50303B03-D098-4626-AD7B-BCE65FE73BED}" destId="{6F9C996B-C2D3-480D-A993-A0B82511D4A6}" srcOrd="1" destOrd="0" presId="urn:microsoft.com/office/officeart/2018/2/layout/IconVerticalSolidList"/>
    <dgm:cxn modelId="{F1F55287-610F-42E6-902F-B266625A553F}" type="presParOf" srcId="{50303B03-D098-4626-AD7B-BCE65FE73BED}" destId="{2F973F6F-5716-4225-B069-0129990B0DEA}" srcOrd="2" destOrd="0" presId="urn:microsoft.com/office/officeart/2018/2/layout/IconVerticalSolidList"/>
    <dgm:cxn modelId="{D60D3BA0-2EFF-44F5-918A-83CBF70D6210}" type="presParOf" srcId="{2F973F6F-5716-4225-B069-0129990B0DEA}" destId="{2834A677-0E96-4223-BCC4-6B17A171000C}" srcOrd="0" destOrd="0" presId="urn:microsoft.com/office/officeart/2018/2/layout/IconVerticalSolidList"/>
    <dgm:cxn modelId="{6C58B274-3BED-432C-AB2B-2AF6368AFF6B}" type="presParOf" srcId="{2F973F6F-5716-4225-B069-0129990B0DEA}" destId="{66D01051-9B59-45DC-A963-12E492E33D6E}" srcOrd="1" destOrd="0" presId="urn:microsoft.com/office/officeart/2018/2/layout/IconVerticalSolidList"/>
    <dgm:cxn modelId="{B75228AF-0A1E-4347-BEB8-F3CAD74774F4}" type="presParOf" srcId="{2F973F6F-5716-4225-B069-0129990B0DEA}" destId="{2766A155-FF45-425C-AC56-5B8E4E73EE11}" srcOrd="2" destOrd="0" presId="urn:microsoft.com/office/officeart/2018/2/layout/IconVerticalSolidList"/>
    <dgm:cxn modelId="{B0E501D2-B889-400A-A771-4102AFFC9C92}" type="presParOf" srcId="{2F973F6F-5716-4225-B069-0129990B0DEA}" destId="{4618AD92-53E0-4A5F-9263-3E4C0C73FC02}" srcOrd="3" destOrd="0" presId="urn:microsoft.com/office/officeart/2018/2/layout/IconVerticalSolidList"/>
    <dgm:cxn modelId="{187585F0-109E-4D56-B467-960687B09BE4}" type="presParOf" srcId="{50303B03-D098-4626-AD7B-BCE65FE73BED}" destId="{E99E663E-A2CC-401A-9347-5EC9AB5E0FD3}" srcOrd="3" destOrd="0" presId="urn:microsoft.com/office/officeart/2018/2/layout/IconVerticalSolidList"/>
    <dgm:cxn modelId="{CDA3C933-1822-4640-9A11-CCCEE358D82B}" type="presParOf" srcId="{50303B03-D098-4626-AD7B-BCE65FE73BED}" destId="{67064F80-A99C-4AF6-ADAC-011D3393D938}" srcOrd="4" destOrd="0" presId="urn:microsoft.com/office/officeart/2018/2/layout/IconVerticalSolidList"/>
    <dgm:cxn modelId="{A4051803-E402-4B85-9B8B-30990759DB6A}" type="presParOf" srcId="{67064F80-A99C-4AF6-ADAC-011D3393D938}" destId="{C3D7BADF-7DF6-4A13-B68B-6EB5D33AE14A}" srcOrd="0" destOrd="0" presId="urn:microsoft.com/office/officeart/2018/2/layout/IconVerticalSolidList"/>
    <dgm:cxn modelId="{E338E653-92D0-42F6-8CF8-681579638F3D}" type="presParOf" srcId="{67064F80-A99C-4AF6-ADAC-011D3393D938}" destId="{4A5F7CC4-A11E-4DC8-9913-29D26D7ECC1C}" srcOrd="1" destOrd="0" presId="urn:microsoft.com/office/officeart/2018/2/layout/IconVerticalSolidList"/>
    <dgm:cxn modelId="{D19CC51C-2280-465D-B951-E64DC36BD829}" type="presParOf" srcId="{67064F80-A99C-4AF6-ADAC-011D3393D938}" destId="{FD4A45B2-3655-4A94-B70B-248D21E36067}" srcOrd="2" destOrd="0" presId="urn:microsoft.com/office/officeart/2018/2/layout/IconVerticalSolidList"/>
    <dgm:cxn modelId="{13D3EE63-60D7-43F5-A9F2-31D8BFB96F84}" type="presParOf" srcId="{67064F80-A99C-4AF6-ADAC-011D3393D938}" destId="{69D22449-212D-420B-BEC8-A575293BDFB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14B10E-3704-474B-98E3-E26E53A9A556}">
      <dsp:nvSpPr>
        <dsp:cNvPr id="0" name=""/>
        <dsp:cNvSpPr/>
      </dsp:nvSpPr>
      <dsp:spPr>
        <a:xfrm>
          <a:off x="0" y="742949"/>
          <a:ext cx="6496050" cy="13716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6F2D6B-1E03-4AD3-81B5-39DCBBDDE012}">
      <dsp:nvSpPr>
        <dsp:cNvPr id="0" name=""/>
        <dsp:cNvSpPr/>
      </dsp:nvSpPr>
      <dsp:spPr>
        <a:xfrm>
          <a:off x="414909" y="1051559"/>
          <a:ext cx="754380" cy="7543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5D3D3A-1E02-424F-BC76-EE9EDCC17A1C}">
      <dsp:nvSpPr>
        <dsp:cNvPr id="0" name=""/>
        <dsp:cNvSpPr/>
      </dsp:nvSpPr>
      <dsp:spPr>
        <a:xfrm>
          <a:off x="1584198" y="742949"/>
          <a:ext cx="4911851" cy="1371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161" tIns="145161" rIns="145161" bIns="14516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/>
            <a:t>CAPACIDAD DEL SER HUMANO PARA ALTERAR SUS PROPIOS COMPORTAMIENTOS, POTENCIANDO SUS POSIBILIDADES DE ADAPTACIÓN</a:t>
          </a:r>
          <a:endParaRPr lang="en-US" sz="1700" kern="1200" dirty="0"/>
        </a:p>
      </dsp:txBody>
      <dsp:txXfrm>
        <a:off x="1584198" y="742949"/>
        <a:ext cx="4911851" cy="1371600"/>
      </dsp:txXfrm>
    </dsp:sp>
    <dsp:sp modelId="{61D575EC-FF21-45A5-ACC6-D289451E6323}">
      <dsp:nvSpPr>
        <dsp:cNvPr id="0" name=""/>
        <dsp:cNvSpPr/>
      </dsp:nvSpPr>
      <dsp:spPr>
        <a:xfrm>
          <a:off x="0" y="2457450"/>
          <a:ext cx="6496050" cy="13716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D33DE3-8F2F-4974-BDCA-C02AEB133805}">
      <dsp:nvSpPr>
        <dsp:cNvPr id="0" name=""/>
        <dsp:cNvSpPr/>
      </dsp:nvSpPr>
      <dsp:spPr>
        <a:xfrm>
          <a:off x="414909" y="2766060"/>
          <a:ext cx="754380" cy="7543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A4D985-A63D-47B1-ACC9-3110493B5248}">
      <dsp:nvSpPr>
        <dsp:cNvPr id="0" name=""/>
        <dsp:cNvSpPr/>
      </dsp:nvSpPr>
      <dsp:spPr>
        <a:xfrm>
          <a:off x="1584198" y="2457450"/>
          <a:ext cx="4911851" cy="1371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161" tIns="145161" rIns="145161" bIns="14516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/>
            <a:t>ESTRATEGIAS Y TÉCNICAS QUE SE PONEN EN MARCHA CON EL OBJETIVO DE CONTROLAR DE FORMA VOLUNTARIA EMOCIONES, CONDUCTAS Y </a:t>
          </a:r>
          <a:r>
            <a:rPr lang="en-US" sz="1700" kern="1200" dirty="0"/>
            <a:t>PENSAMIENTOS</a:t>
          </a:r>
        </a:p>
      </dsp:txBody>
      <dsp:txXfrm>
        <a:off x="1584198" y="2457450"/>
        <a:ext cx="4911851" cy="1371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194845-8B97-4BBB-B6D8-4CF5CBA4B729}">
      <dsp:nvSpPr>
        <dsp:cNvPr id="0" name=""/>
        <dsp:cNvSpPr/>
      </dsp:nvSpPr>
      <dsp:spPr>
        <a:xfrm>
          <a:off x="0" y="742949"/>
          <a:ext cx="6496050" cy="13716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075402-191C-43BB-844D-7B42CB30AA2B}">
      <dsp:nvSpPr>
        <dsp:cNvPr id="0" name=""/>
        <dsp:cNvSpPr/>
      </dsp:nvSpPr>
      <dsp:spPr>
        <a:xfrm>
          <a:off x="414909" y="1051559"/>
          <a:ext cx="754380" cy="7543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272DD5-685C-4F4D-8799-42B7C03AA4A0}">
      <dsp:nvSpPr>
        <dsp:cNvPr id="0" name=""/>
        <dsp:cNvSpPr/>
      </dsp:nvSpPr>
      <dsp:spPr>
        <a:xfrm>
          <a:off x="1584198" y="742949"/>
          <a:ext cx="4911851" cy="1371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161" tIns="145161" rIns="145161" bIns="145161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Efectos</a:t>
          </a:r>
          <a:r>
            <a:rPr lang="en-US" sz="2000" kern="1200" dirty="0"/>
            <a:t> </a:t>
          </a:r>
          <a:r>
            <a:rPr lang="en-US" sz="2000" kern="1200" dirty="0" err="1"/>
            <a:t>reforzantes</a:t>
          </a:r>
          <a:r>
            <a:rPr lang="en-US" sz="2000" kern="1200" dirty="0"/>
            <a:t> a </a:t>
          </a:r>
          <a:r>
            <a:rPr lang="en-US" sz="2000" kern="1200" dirty="0" err="1"/>
            <a:t>corto</a:t>
          </a:r>
          <a:r>
            <a:rPr lang="en-US" sz="2000" kern="1200" dirty="0"/>
            <a:t> </a:t>
          </a:r>
          <a:r>
            <a:rPr lang="en-US" sz="2000" kern="1200" dirty="0" err="1"/>
            <a:t>plazo</a:t>
          </a:r>
          <a:r>
            <a:rPr lang="en-US" sz="2000" kern="1200" dirty="0"/>
            <a:t> </a:t>
          </a:r>
          <a:r>
            <a:rPr lang="en-US" sz="2000" kern="1200" dirty="0" err="1"/>
            <a:t>pueden</a:t>
          </a:r>
          <a:r>
            <a:rPr lang="en-US" sz="2000" kern="1200" dirty="0"/>
            <a:t> </a:t>
          </a:r>
          <a:r>
            <a:rPr lang="en-US" sz="2000" kern="1200" dirty="0" err="1"/>
            <a:t>acarrear</a:t>
          </a:r>
          <a:r>
            <a:rPr lang="en-US" sz="2000" kern="1200" dirty="0"/>
            <a:t> </a:t>
          </a:r>
          <a:r>
            <a:rPr lang="en-US" sz="2000" kern="1200" dirty="0" err="1"/>
            <a:t>consecuencias</a:t>
          </a:r>
          <a:r>
            <a:rPr lang="en-US" sz="2000" kern="1200" dirty="0"/>
            <a:t> </a:t>
          </a:r>
          <a:r>
            <a:rPr lang="en-US" sz="2000" kern="1200" dirty="0" err="1"/>
            <a:t>aversivas</a:t>
          </a:r>
          <a:r>
            <a:rPr lang="en-US" sz="2000" kern="1200" dirty="0"/>
            <a:t> a largo </a:t>
          </a:r>
          <a:r>
            <a:rPr lang="en-US" sz="2000" kern="1200" dirty="0" err="1"/>
            <a:t>plazo</a:t>
          </a:r>
          <a:endParaRPr lang="en-US" sz="2000" kern="1200" dirty="0"/>
        </a:p>
      </dsp:txBody>
      <dsp:txXfrm>
        <a:off x="1584198" y="742949"/>
        <a:ext cx="4911851" cy="1371600"/>
      </dsp:txXfrm>
    </dsp:sp>
    <dsp:sp modelId="{BE1E7441-2109-409A-8C42-6D1A7466AA72}">
      <dsp:nvSpPr>
        <dsp:cNvPr id="0" name=""/>
        <dsp:cNvSpPr/>
      </dsp:nvSpPr>
      <dsp:spPr>
        <a:xfrm>
          <a:off x="0" y="2457450"/>
          <a:ext cx="6496050" cy="13716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85B286-CD4D-4D7F-97F7-822606625EB6}">
      <dsp:nvSpPr>
        <dsp:cNvPr id="0" name=""/>
        <dsp:cNvSpPr/>
      </dsp:nvSpPr>
      <dsp:spPr>
        <a:xfrm>
          <a:off x="414909" y="2766060"/>
          <a:ext cx="754380" cy="7543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226A7B-4FC5-4B6B-9E8E-1ED0F8720A5D}">
      <dsp:nvSpPr>
        <dsp:cNvPr id="0" name=""/>
        <dsp:cNvSpPr/>
      </dsp:nvSpPr>
      <dsp:spPr>
        <a:xfrm>
          <a:off x="1584198" y="2457450"/>
          <a:ext cx="4911851" cy="1371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161" tIns="145161" rIns="145161" bIns="145161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Consecuencias</a:t>
          </a:r>
          <a:r>
            <a:rPr lang="en-US" sz="2000" kern="1200" dirty="0"/>
            <a:t> </a:t>
          </a:r>
          <a:r>
            <a:rPr lang="en-US" sz="2000" kern="1200" dirty="0" err="1"/>
            <a:t>desagradables</a:t>
          </a:r>
          <a:r>
            <a:rPr lang="en-US" sz="2000" kern="1200" dirty="0"/>
            <a:t> a </a:t>
          </a:r>
          <a:r>
            <a:rPr lang="en-US" sz="2000" kern="1200" dirty="0" err="1"/>
            <a:t>corto</a:t>
          </a:r>
          <a:r>
            <a:rPr lang="en-US" sz="2000" kern="1200" dirty="0"/>
            <a:t> </a:t>
          </a:r>
          <a:r>
            <a:rPr lang="en-US" sz="2000" kern="1200" dirty="0" err="1"/>
            <a:t>plazo</a:t>
          </a:r>
          <a:r>
            <a:rPr lang="en-US" sz="2000" kern="1200" dirty="0"/>
            <a:t> </a:t>
          </a:r>
          <a:r>
            <a:rPr lang="en-US" sz="2000" kern="1200" dirty="0" err="1"/>
            <a:t>pueden</a:t>
          </a:r>
          <a:r>
            <a:rPr lang="en-US" sz="2000" kern="1200" dirty="0"/>
            <a:t> </a:t>
          </a:r>
          <a:r>
            <a:rPr lang="en-US" sz="2000" kern="1200" dirty="0" err="1"/>
            <a:t>proporcionar</a:t>
          </a:r>
          <a:r>
            <a:rPr lang="en-US" sz="2000" kern="1200" dirty="0"/>
            <a:t> </a:t>
          </a:r>
          <a:r>
            <a:rPr lang="en-US" sz="2000" kern="1200" dirty="0" err="1"/>
            <a:t>resultados</a:t>
          </a:r>
          <a:r>
            <a:rPr lang="en-US" sz="2000" kern="1200" dirty="0"/>
            <a:t> </a:t>
          </a:r>
          <a:r>
            <a:rPr lang="en-US" sz="2000" kern="1200" dirty="0" err="1"/>
            <a:t>gratificantes</a:t>
          </a:r>
          <a:r>
            <a:rPr lang="en-US" sz="2000" kern="1200" dirty="0"/>
            <a:t> a largo </a:t>
          </a:r>
          <a:r>
            <a:rPr lang="en-US" sz="2000" kern="1200" dirty="0" err="1"/>
            <a:t>plazo</a:t>
          </a:r>
          <a:endParaRPr lang="en-US" sz="2000" kern="1200" dirty="0"/>
        </a:p>
      </dsp:txBody>
      <dsp:txXfrm>
        <a:off x="1584198" y="2457450"/>
        <a:ext cx="4911851" cy="13716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37967-9614-4665-AA6C-B7B15CE584F7}">
      <dsp:nvSpPr>
        <dsp:cNvPr id="0" name=""/>
        <dsp:cNvSpPr/>
      </dsp:nvSpPr>
      <dsp:spPr>
        <a:xfrm>
          <a:off x="0" y="742949"/>
          <a:ext cx="6496050" cy="13716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037117-31E6-4BB4-B930-4C9B379A42FA}">
      <dsp:nvSpPr>
        <dsp:cNvPr id="0" name=""/>
        <dsp:cNvSpPr/>
      </dsp:nvSpPr>
      <dsp:spPr>
        <a:xfrm>
          <a:off x="414909" y="1051559"/>
          <a:ext cx="754380" cy="7543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706FE4-B330-4D85-BA12-2F32912ECF90}">
      <dsp:nvSpPr>
        <dsp:cNvPr id="0" name=""/>
        <dsp:cNvSpPr/>
      </dsp:nvSpPr>
      <dsp:spPr>
        <a:xfrm>
          <a:off x="1584198" y="742949"/>
          <a:ext cx="4911851" cy="1371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161" tIns="145161" rIns="145161" bIns="14516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Creencias de las personas acerca de sus capacidades para obtener determinados logros</a:t>
          </a:r>
        </a:p>
      </dsp:txBody>
      <dsp:txXfrm>
        <a:off x="1584198" y="742949"/>
        <a:ext cx="4911851" cy="1371600"/>
      </dsp:txXfrm>
    </dsp:sp>
    <dsp:sp modelId="{9213A379-101C-40B8-A5F8-C9B471AA6CCB}">
      <dsp:nvSpPr>
        <dsp:cNvPr id="0" name=""/>
        <dsp:cNvSpPr/>
      </dsp:nvSpPr>
      <dsp:spPr>
        <a:xfrm>
          <a:off x="0" y="2457450"/>
          <a:ext cx="6496050" cy="13716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93326C-7FA0-4A34-BAB6-E7AEDC4E6CD4}">
      <dsp:nvSpPr>
        <dsp:cNvPr id="0" name=""/>
        <dsp:cNvSpPr/>
      </dsp:nvSpPr>
      <dsp:spPr>
        <a:xfrm>
          <a:off x="414909" y="2766060"/>
          <a:ext cx="754380" cy="7543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5F163E-3AFA-4B4F-8055-C178625F8505}">
      <dsp:nvSpPr>
        <dsp:cNvPr id="0" name=""/>
        <dsp:cNvSpPr/>
      </dsp:nvSpPr>
      <dsp:spPr>
        <a:xfrm>
          <a:off x="1584198" y="2457450"/>
          <a:ext cx="4911851" cy="1371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161" tIns="145161" rIns="145161" bIns="14516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La </a:t>
          </a:r>
          <a:r>
            <a:rPr lang="en-US" sz="1900" kern="1200" dirty="0" err="1"/>
            <a:t>expectativa</a:t>
          </a:r>
          <a:r>
            <a:rPr lang="en-US" sz="1900" kern="1200" dirty="0"/>
            <a:t> de </a:t>
          </a:r>
          <a:r>
            <a:rPr lang="en-US" sz="1900" kern="1200" dirty="0" err="1"/>
            <a:t>eficacia</a:t>
          </a:r>
          <a:r>
            <a:rPr lang="en-US" sz="1900" kern="1200" dirty="0"/>
            <a:t> es un predictor de las </a:t>
          </a:r>
          <a:r>
            <a:rPr lang="en-US" sz="1900" kern="1200" dirty="0" err="1"/>
            <a:t>intenciones</a:t>
          </a:r>
          <a:r>
            <a:rPr lang="en-US" sz="1900" kern="1200" dirty="0"/>
            <a:t> y </a:t>
          </a:r>
          <a:r>
            <a:rPr lang="en-US" sz="1900" kern="1200" dirty="0" err="1"/>
            <a:t>acciones</a:t>
          </a:r>
          <a:r>
            <a:rPr lang="en-US" sz="1900" kern="1200" dirty="0"/>
            <a:t> de las personas </a:t>
          </a:r>
          <a:r>
            <a:rPr lang="en-US" sz="1900" kern="1200" dirty="0" err="1"/>
            <a:t>frente</a:t>
          </a:r>
          <a:r>
            <a:rPr lang="en-US" sz="1900" kern="1200" dirty="0"/>
            <a:t> a </a:t>
          </a:r>
          <a:r>
            <a:rPr lang="en-US" sz="1900" kern="1200" dirty="0" err="1"/>
            <a:t>diversas</a:t>
          </a:r>
          <a:r>
            <a:rPr lang="en-US" sz="1900" kern="1200" dirty="0"/>
            <a:t> </a:t>
          </a:r>
          <a:r>
            <a:rPr lang="en-US" sz="1900" kern="1200" dirty="0" err="1"/>
            <a:t>situaciones</a:t>
          </a:r>
          <a:endParaRPr lang="en-US" sz="1900" kern="1200" dirty="0"/>
        </a:p>
      </dsp:txBody>
      <dsp:txXfrm>
        <a:off x="1584198" y="2457450"/>
        <a:ext cx="4911851" cy="13716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6C5ACA-FCF7-4A38-AA9F-257AE1950F83}">
      <dsp:nvSpPr>
        <dsp:cNvPr id="0" name=""/>
        <dsp:cNvSpPr/>
      </dsp:nvSpPr>
      <dsp:spPr>
        <a:xfrm>
          <a:off x="0" y="1897"/>
          <a:ext cx="6496050" cy="9617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26627A-D0AD-4C6D-B0E6-B48DC23498A5}">
      <dsp:nvSpPr>
        <dsp:cNvPr id="0" name=""/>
        <dsp:cNvSpPr/>
      </dsp:nvSpPr>
      <dsp:spPr>
        <a:xfrm>
          <a:off x="290922" y="218286"/>
          <a:ext cx="528950" cy="5289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E09C12-9730-436A-B698-AB856D4F3D96}">
      <dsp:nvSpPr>
        <dsp:cNvPr id="0" name=""/>
        <dsp:cNvSpPr/>
      </dsp:nvSpPr>
      <dsp:spPr>
        <a:xfrm>
          <a:off x="1110795" y="1897"/>
          <a:ext cx="5385254" cy="961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3" tIns="101783" rIns="101783" bIns="101783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Aprendizajes directos</a:t>
          </a:r>
          <a:endParaRPr lang="en-US" sz="1800" kern="1200"/>
        </a:p>
      </dsp:txBody>
      <dsp:txXfrm>
        <a:off x="1110795" y="1897"/>
        <a:ext cx="5385254" cy="961727"/>
      </dsp:txXfrm>
    </dsp:sp>
    <dsp:sp modelId="{78C757DE-8070-4041-83CE-F5E7F45821CE}">
      <dsp:nvSpPr>
        <dsp:cNvPr id="0" name=""/>
        <dsp:cNvSpPr/>
      </dsp:nvSpPr>
      <dsp:spPr>
        <a:xfrm>
          <a:off x="0" y="1204056"/>
          <a:ext cx="6496050" cy="9617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A7FADE-3319-4A82-8FDC-C6BE4170ADD5}">
      <dsp:nvSpPr>
        <dsp:cNvPr id="0" name=""/>
        <dsp:cNvSpPr/>
      </dsp:nvSpPr>
      <dsp:spPr>
        <a:xfrm>
          <a:off x="290922" y="1420445"/>
          <a:ext cx="528950" cy="5289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D06BA9-63E0-4CBF-BF50-3D43CA0A56BC}">
      <dsp:nvSpPr>
        <dsp:cNvPr id="0" name=""/>
        <dsp:cNvSpPr/>
      </dsp:nvSpPr>
      <dsp:spPr>
        <a:xfrm>
          <a:off x="1110795" y="1204056"/>
          <a:ext cx="5385254" cy="961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3" tIns="101783" rIns="101783" bIns="101783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Experiencias vicarias</a:t>
          </a:r>
          <a:endParaRPr lang="en-US" sz="1800" kern="1200"/>
        </a:p>
      </dsp:txBody>
      <dsp:txXfrm>
        <a:off x="1110795" y="1204056"/>
        <a:ext cx="5385254" cy="961727"/>
      </dsp:txXfrm>
    </dsp:sp>
    <dsp:sp modelId="{7A25AE7F-DFA6-414E-80B4-CFEF7A76FD90}">
      <dsp:nvSpPr>
        <dsp:cNvPr id="0" name=""/>
        <dsp:cNvSpPr/>
      </dsp:nvSpPr>
      <dsp:spPr>
        <a:xfrm>
          <a:off x="0" y="2406215"/>
          <a:ext cx="6496050" cy="96172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84DC32-10CD-4A58-A82A-B672E35AFB19}">
      <dsp:nvSpPr>
        <dsp:cNvPr id="0" name=""/>
        <dsp:cNvSpPr/>
      </dsp:nvSpPr>
      <dsp:spPr>
        <a:xfrm>
          <a:off x="290922" y="2622604"/>
          <a:ext cx="528950" cy="5289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E27D3-5352-438F-B725-380B9620F08C}">
      <dsp:nvSpPr>
        <dsp:cNvPr id="0" name=""/>
        <dsp:cNvSpPr/>
      </dsp:nvSpPr>
      <dsp:spPr>
        <a:xfrm>
          <a:off x="1110795" y="2406215"/>
          <a:ext cx="5385254" cy="961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3" tIns="101783" rIns="101783" bIns="101783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Persuasión verbal</a:t>
          </a:r>
          <a:endParaRPr lang="en-US" sz="1800" kern="1200"/>
        </a:p>
      </dsp:txBody>
      <dsp:txXfrm>
        <a:off x="1110795" y="2406215"/>
        <a:ext cx="5385254" cy="961727"/>
      </dsp:txXfrm>
    </dsp:sp>
    <dsp:sp modelId="{754DF831-AA2F-4D92-9C22-420B0ED60155}">
      <dsp:nvSpPr>
        <dsp:cNvPr id="0" name=""/>
        <dsp:cNvSpPr/>
      </dsp:nvSpPr>
      <dsp:spPr>
        <a:xfrm>
          <a:off x="0" y="3608375"/>
          <a:ext cx="6496050" cy="9617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5DF3D1-45E7-469F-910B-038403942348}">
      <dsp:nvSpPr>
        <dsp:cNvPr id="0" name=""/>
        <dsp:cNvSpPr/>
      </dsp:nvSpPr>
      <dsp:spPr>
        <a:xfrm>
          <a:off x="290922" y="3824763"/>
          <a:ext cx="528950" cy="52895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264119-0EB1-4D4E-BA33-4FFDD6A42BAD}">
      <dsp:nvSpPr>
        <dsp:cNvPr id="0" name=""/>
        <dsp:cNvSpPr/>
      </dsp:nvSpPr>
      <dsp:spPr>
        <a:xfrm>
          <a:off x="1110795" y="3608375"/>
          <a:ext cx="5385254" cy="961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83" tIns="101783" rIns="101783" bIns="101783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Estados fisiológicos y afectivos que repercutirán sesgando los juicios de eficacia personal</a:t>
          </a:r>
          <a:endParaRPr lang="en-US" sz="1800" kern="1200"/>
        </a:p>
      </dsp:txBody>
      <dsp:txXfrm>
        <a:off x="1110795" y="3608375"/>
        <a:ext cx="5385254" cy="9617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6BD5F-F224-4F06-B0C7-685EA22F4901}">
      <dsp:nvSpPr>
        <dsp:cNvPr id="0" name=""/>
        <dsp:cNvSpPr/>
      </dsp:nvSpPr>
      <dsp:spPr>
        <a:xfrm>
          <a:off x="0" y="558"/>
          <a:ext cx="6496050" cy="13059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E1FB1-99DC-469E-9574-96DE2E9CB732}">
      <dsp:nvSpPr>
        <dsp:cNvPr id="0" name=""/>
        <dsp:cNvSpPr/>
      </dsp:nvSpPr>
      <dsp:spPr>
        <a:xfrm>
          <a:off x="395054" y="294400"/>
          <a:ext cx="718281" cy="71828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6A2CAD-40D6-4FB4-9632-FEA0C6F6AD77}">
      <dsp:nvSpPr>
        <dsp:cNvPr id="0" name=""/>
        <dsp:cNvSpPr/>
      </dsp:nvSpPr>
      <dsp:spPr>
        <a:xfrm>
          <a:off x="1508391" y="558"/>
          <a:ext cx="4987658" cy="130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215" tIns="138215" rIns="138215" bIns="138215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Focalizar</a:t>
          </a:r>
          <a:r>
            <a:rPr lang="en-US" sz="2400" kern="1200" dirty="0"/>
            <a:t> la </a:t>
          </a:r>
          <a:r>
            <a:rPr lang="en-US" sz="2400" kern="1200" dirty="0" err="1"/>
            <a:t>atención</a:t>
          </a:r>
          <a:r>
            <a:rPr lang="en-US" sz="2400" kern="1200" dirty="0"/>
            <a:t> </a:t>
          </a:r>
          <a:r>
            <a:rPr lang="en-US" sz="2400" kern="1200" dirty="0" err="1"/>
            <a:t>en</a:t>
          </a:r>
          <a:r>
            <a:rPr lang="en-US" sz="2400" kern="1200" dirty="0"/>
            <a:t> </a:t>
          </a:r>
          <a:r>
            <a:rPr lang="en-US" sz="2400" kern="1200" dirty="0" err="1"/>
            <a:t>beneficios</a:t>
          </a:r>
          <a:r>
            <a:rPr lang="en-US" sz="2400" kern="1200" dirty="0"/>
            <a:t> y </a:t>
          </a:r>
          <a:r>
            <a:rPr lang="en-US" sz="2400" kern="1200" dirty="0" err="1"/>
            <a:t>perjuicios</a:t>
          </a:r>
          <a:r>
            <a:rPr lang="en-US" sz="2400" kern="1200" dirty="0"/>
            <a:t> – </a:t>
          </a:r>
          <a:r>
            <a:rPr lang="en-US" sz="2400" kern="1200" dirty="0" err="1"/>
            <a:t>Ubicarlos</a:t>
          </a:r>
          <a:r>
            <a:rPr lang="en-US" sz="2400" kern="1200" dirty="0"/>
            <a:t> </a:t>
          </a:r>
          <a:r>
            <a:rPr lang="en-US" sz="2400" kern="1200" dirty="0" err="1"/>
            <a:t>en</a:t>
          </a:r>
          <a:r>
            <a:rPr lang="en-US" sz="2400" kern="1200" dirty="0"/>
            <a:t> un </a:t>
          </a:r>
          <a:r>
            <a:rPr lang="en-US" sz="2400" kern="1200" dirty="0" err="1"/>
            <a:t>lugar</a:t>
          </a:r>
          <a:r>
            <a:rPr lang="en-US" sz="2400" kern="1200" dirty="0"/>
            <a:t> visible</a:t>
          </a:r>
        </a:p>
      </dsp:txBody>
      <dsp:txXfrm>
        <a:off x="1508391" y="558"/>
        <a:ext cx="4987658" cy="1305966"/>
      </dsp:txXfrm>
    </dsp:sp>
    <dsp:sp modelId="{2834A677-0E96-4223-BCC4-6B17A171000C}">
      <dsp:nvSpPr>
        <dsp:cNvPr id="0" name=""/>
        <dsp:cNvSpPr/>
      </dsp:nvSpPr>
      <dsp:spPr>
        <a:xfrm>
          <a:off x="0" y="1633016"/>
          <a:ext cx="6496050" cy="13059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D01051-9B59-45DC-A963-12E492E33D6E}">
      <dsp:nvSpPr>
        <dsp:cNvPr id="0" name=""/>
        <dsp:cNvSpPr/>
      </dsp:nvSpPr>
      <dsp:spPr>
        <a:xfrm>
          <a:off x="395054" y="1926859"/>
          <a:ext cx="718281" cy="71828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18AD92-53E0-4A5F-9263-3E4C0C73FC02}">
      <dsp:nvSpPr>
        <dsp:cNvPr id="0" name=""/>
        <dsp:cNvSpPr/>
      </dsp:nvSpPr>
      <dsp:spPr>
        <a:xfrm>
          <a:off x="1508391" y="1633016"/>
          <a:ext cx="4987658" cy="130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215" tIns="138215" rIns="138215" bIns="138215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Centrarse</a:t>
          </a:r>
          <a:r>
            <a:rPr lang="en-US" sz="2400" kern="1200" dirty="0"/>
            <a:t> </a:t>
          </a:r>
          <a:r>
            <a:rPr lang="en-US" sz="2400" kern="1200" dirty="0" err="1"/>
            <a:t>en</a:t>
          </a:r>
          <a:r>
            <a:rPr lang="en-US" sz="2400" kern="1200" dirty="0"/>
            <a:t> las </a:t>
          </a:r>
          <a:r>
            <a:rPr lang="en-US" sz="2400" kern="1200" dirty="0" err="1"/>
            <a:t>nuevas</a:t>
          </a:r>
          <a:r>
            <a:rPr lang="en-US" sz="2400" kern="1200" dirty="0"/>
            <a:t> </a:t>
          </a:r>
          <a:r>
            <a:rPr lang="en-US" sz="2400" kern="1200" dirty="0" err="1"/>
            <a:t>experiencias</a:t>
          </a:r>
          <a:r>
            <a:rPr lang="en-US" sz="2400" kern="1200" dirty="0"/>
            <a:t> </a:t>
          </a:r>
          <a:r>
            <a:rPr lang="en-US" sz="2400" kern="1200" dirty="0" err="1"/>
            <a:t>como</a:t>
          </a:r>
          <a:r>
            <a:rPr lang="en-US" sz="2400" kern="1200" dirty="0"/>
            <a:t> un </a:t>
          </a:r>
          <a:r>
            <a:rPr lang="en-US" sz="2400" kern="1200" dirty="0" err="1"/>
            <a:t>elemento</a:t>
          </a:r>
          <a:r>
            <a:rPr lang="en-US" sz="2400" kern="1200" dirty="0"/>
            <a:t> nuevo de </a:t>
          </a:r>
          <a:r>
            <a:rPr lang="en-US" sz="2400" kern="1200" dirty="0" err="1"/>
            <a:t>referencia</a:t>
          </a:r>
          <a:endParaRPr lang="en-US" sz="2400" kern="1200" dirty="0"/>
        </a:p>
      </dsp:txBody>
      <dsp:txXfrm>
        <a:off x="1508391" y="1633016"/>
        <a:ext cx="4987658" cy="1305966"/>
      </dsp:txXfrm>
    </dsp:sp>
    <dsp:sp modelId="{C3D7BADF-7DF6-4A13-B68B-6EB5D33AE14A}">
      <dsp:nvSpPr>
        <dsp:cNvPr id="0" name=""/>
        <dsp:cNvSpPr/>
      </dsp:nvSpPr>
      <dsp:spPr>
        <a:xfrm>
          <a:off x="0" y="3265475"/>
          <a:ext cx="6496050" cy="13059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5F7CC4-A11E-4DC8-9913-29D26D7ECC1C}">
      <dsp:nvSpPr>
        <dsp:cNvPr id="0" name=""/>
        <dsp:cNvSpPr/>
      </dsp:nvSpPr>
      <dsp:spPr>
        <a:xfrm>
          <a:off x="395054" y="3559317"/>
          <a:ext cx="718281" cy="71828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D22449-212D-420B-BEC8-A575293BDFBF}">
      <dsp:nvSpPr>
        <dsp:cNvPr id="0" name=""/>
        <dsp:cNvSpPr/>
      </dsp:nvSpPr>
      <dsp:spPr>
        <a:xfrm>
          <a:off x="1508391" y="3265475"/>
          <a:ext cx="4987658" cy="130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215" tIns="138215" rIns="138215" bIns="138215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Comunicar a otros el Proyecto de cambio</a:t>
          </a:r>
        </a:p>
      </dsp:txBody>
      <dsp:txXfrm>
        <a:off x="1508391" y="3265475"/>
        <a:ext cx="4987658" cy="13059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3F2D-5087-4D83-9C29-C861C45B9BC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17C0-5A46-4B05-8F5F-7C9F2E82A5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2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3F2D-5087-4D83-9C29-C861C45B9BC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17C0-5A46-4B05-8F5F-7C9F2E82A5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47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3F2D-5087-4D83-9C29-C861C45B9BC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17C0-5A46-4B05-8F5F-7C9F2E82A5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28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3F2D-5087-4D83-9C29-C861C45B9BC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17C0-5A46-4B05-8F5F-7C9F2E82A54F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2713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3F2D-5087-4D83-9C29-C861C45B9BC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17C0-5A46-4B05-8F5F-7C9F2E82A5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42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3F2D-5087-4D83-9C29-C861C45B9BC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17C0-5A46-4B05-8F5F-7C9F2E82A5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69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3F2D-5087-4D83-9C29-C861C45B9BC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17C0-5A46-4B05-8F5F-7C9F2E82A5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78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3F2D-5087-4D83-9C29-C861C45B9BC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17C0-5A46-4B05-8F5F-7C9F2E82A5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61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3F2D-5087-4D83-9C29-C861C45B9BC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17C0-5A46-4B05-8F5F-7C9F2E82A5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4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3F2D-5087-4D83-9C29-C861C45B9BC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17C0-5A46-4B05-8F5F-7C9F2E82A5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3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3F2D-5087-4D83-9C29-C861C45B9BC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17C0-5A46-4B05-8F5F-7C9F2E82A5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8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3F2D-5087-4D83-9C29-C861C45B9BC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17C0-5A46-4B05-8F5F-7C9F2E82A5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1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3F2D-5087-4D83-9C29-C861C45B9BC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17C0-5A46-4B05-8F5F-7C9F2E82A5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2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3F2D-5087-4D83-9C29-C861C45B9BC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17C0-5A46-4B05-8F5F-7C9F2E82A5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64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3F2D-5087-4D83-9C29-C861C45B9BC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17C0-5A46-4B05-8F5F-7C9F2E82A5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9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3F2D-5087-4D83-9C29-C861C45B9BC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17C0-5A46-4B05-8F5F-7C9F2E82A5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89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3F2D-5087-4D83-9C29-C861C45B9BC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17C0-5A46-4B05-8F5F-7C9F2E82A5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7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EE13F2D-5087-4D83-9C29-C861C45B9BC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217C0-5A46-4B05-8F5F-7C9F2E82A5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19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2C556-B90C-4A07-8699-22B325D4B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10521230" cy="3329581"/>
          </a:xfrm>
        </p:spPr>
        <p:txBody>
          <a:bodyPr/>
          <a:lstStyle/>
          <a:p>
            <a:r>
              <a:rPr lang="en-US" dirty="0" err="1"/>
              <a:t>Gestión</a:t>
            </a:r>
            <a:r>
              <a:rPr lang="en-US" dirty="0"/>
              <a:t> de las </a:t>
            </a:r>
            <a:r>
              <a:rPr lang="en-US" dirty="0" err="1"/>
              <a:t>Emociones</a:t>
            </a:r>
            <a:r>
              <a:rPr lang="en-US" dirty="0"/>
              <a:t> y </a:t>
            </a:r>
            <a:r>
              <a:rPr lang="en-US" dirty="0" err="1"/>
              <a:t>Técnicas</a:t>
            </a:r>
            <a:r>
              <a:rPr lang="en-US" dirty="0"/>
              <a:t> de </a:t>
            </a:r>
            <a:r>
              <a:rPr lang="en-US" dirty="0" err="1"/>
              <a:t>Autocontrol</a:t>
            </a:r>
            <a:endParaRPr lang="en-U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09BC152-2BA7-4826-9004-CE11AF9B45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Leonardo Prieto</a:t>
            </a:r>
          </a:p>
          <a:p>
            <a:r>
              <a:rPr lang="en-US" dirty="0"/>
              <a:t>Ps.</a:t>
            </a:r>
          </a:p>
        </p:txBody>
      </p:sp>
    </p:spTree>
    <p:extLst>
      <p:ext uri="{BB962C8B-B14F-4D97-AF65-F5344CB8AC3E}">
        <p14:creationId xmlns:p14="http://schemas.microsoft.com/office/powerpoint/2010/main" val="1160668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B09A010-3B56-42C9-9253-8BDF44B57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en-US" sz="3300" dirty="0">
                <a:solidFill>
                  <a:srgbClr val="FFFFFF"/>
                </a:solidFill>
              </a:rPr>
              <a:t>PROGRAMA DE AUTOCONTROL</a:t>
            </a:r>
            <a:br>
              <a:rPr lang="en-US" sz="3300" dirty="0">
                <a:solidFill>
                  <a:srgbClr val="FFFFFF"/>
                </a:solidFill>
              </a:rPr>
            </a:br>
            <a:r>
              <a:rPr lang="en-US" sz="3300" dirty="0">
                <a:solidFill>
                  <a:srgbClr val="FFFFFF"/>
                </a:solidFill>
              </a:rPr>
              <a:t>PASO 5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02DD46-4CF1-40A1-92D7-EBDFF9DAD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r>
              <a:rPr lang="en-US" dirty="0" err="1"/>
              <a:t>Revisar</a:t>
            </a:r>
            <a:r>
              <a:rPr lang="en-US" dirty="0"/>
              <a:t> </a:t>
            </a:r>
            <a:r>
              <a:rPr lang="en-US" dirty="0" err="1"/>
              <a:t>errores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diseño</a:t>
            </a:r>
            <a:r>
              <a:rPr lang="en-US" dirty="0"/>
              <a:t> del plan</a:t>
            </a:r>
          </a:p>
          <a:p>
            <a:r>
              <a:rPr lang="en-US" dirty="0" err="1"/>
              <a:t>Identificar</a:t>
            </a:r>
            <a:r>
              <a:rPr lang="en-US" dirty="0"/>
              <a:t> </a:t>
            </a:r>
            <a:r>
              <a:rPr lang="en-US" dirty="0" err="1"/>
              <a:t>situaciones</a:t>
            </a:r>
            <a:r>
              <a:rPr lang="en-US" dirty="0"/>
              <a:t> de alto </a:t>
            </a:r>
            <a:r>
              <a:rPr lang="en-US" dirty="0" err="1"/>
              <a:t>riesgo</a:t>
            </a:r>
            <a:endParaRPr lang="en-US" dirty="0"/>
          </a:p>
          <a:p>
            <a:r>
              <a:rPr lang="en-US" dirty="0" err="1"/>
              <a:t>Planificar</a:t>
            </a:r>
            <a:r>
              <a:rPr lang="en-US" dirty="0"/>
              <a:t> </a:t>
            </a:r>
            <a:r>
              <a:rPr lang="en-US" dirty="0" err="1"/>
              <a:t>estrategias</a:t>
            </a:r>
            <a:r>
              <a:rPr lang="en-US" dirty="0"/>
              <a:t> de </a:t>
            </a:r>
            <a:r>
              <a:rPr lang="en-US" dirty="0" err="1"/>
              <a:t>afrontamiento</a:t>
            </a:r>
            <a:r>
              <a:rPr lang="en-US" dirty="0"/>
              <a:t> ante </a:t>
            </a:r>
            <a:r>
              <a:rPr lang="en-US" dirty="0" err="1"/>
              <a:t>fallos</a:t>
            </a:r>
            <a:r>
              <a:rPr lang="en-US" dirty="0"/>
              <a:t> o </a:t>
            </a:r>
            <a:r>
              <a:rPr lang="en-US" dirty="0" err="1"/>
              <a:t>incumplimientos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58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A1ECAA0-350C-4349-AA44-AD5231AE7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0" i="0" kern="1200">
                <a:solidFill>
                  <a:srgbClr val="F2F2F2"/>
                </a:solidFill>
                <a:latin typeface="+mj-lt"/>
                <a:ea typeface="+mj-ea"/>
                <a:cs typeface="+mj-cs"/>
              </a:rPr>
              <a:t>Autocontrol</a:t>
            </a: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4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75" name="Marcador de contenido 2">
            <a:extLst>
              <a:ext uri="{FF2B5EF4-FFF2-40B4-BE49-F238E27FC236}">
                <a16:creationId xmlns:a16="http://schemas.microsoft.com/office/drawing/2014/main" id="{17F0440A-A0D2-46AF-9F09-526ED7A252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576120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0489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3D6E97-E465-4C16-A24D-9C7050A45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en-US" sz="3000">
                <a:solidFill>
                  <a:srgbClr val="F2F2F2"/>
                </a:solidFill>
              </a:rPr>
              <a:t>AUTOCONTROL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06483C70-F41D-42BA-86CF-73E0C6910E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4975819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93099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7F7A2CD-8F4D-4355-B75A-CAD76F395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F2F2F2"/>
                </a:solidFill>
              </a:rPr>
              <a:t>Autoeficacia percibida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89436350-F177-4435-8F31-794B62DD62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822033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1771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0F0DDBC-7530-4E47-ADC5-F521C2020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F2F2F2"/>
                </a:solidFill>
              </a:rPr>
              <a:t>Fuentes de autoeficacia percibida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E75C6909-1D12-4FB6-8329-38A43D7E3C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361543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4455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A082DBC-400F-4F2E-9447-9B4E08D19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en-US" sz="3000">
                <a:solidFill>
                  <a:srgbClr val="F2F2F2"/>
                </a:solidFill>
              </a:rPr>
              <a:t>PROGRAMA DE AUTOCONTROL</a:t>
            </a:r>
            <a:br>
              <a:rPr lang="en-US" sz="3000">
                <a:solidFill>
                  <a:srgbClr val="F2F2F2"/>
                </a:solidFill>
              </a:rPr>
            </a:br>
            <a:r>
              <a:rPr lang="en-US" sz="3000">
                <a:solidFill>
                  <a:srgbClr val="F2F2F2"/>
                </a:solidFill>
              </a:rPr>
              <a:t>PASO 1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DA3480A6-2787-47AF-B968-A084F419AD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758615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81274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7EA9E5B-FBDC-48A8-BE90-D79E3F569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en-US" sz="3300">
                <a:solidFill>
                  <a:srgbClr val="FFFFFF"/>
                </a:solidFill>
              </a:rPr>
              <a:t>PROGRAMA DE AUTOCONTROL</a:t>
            </a:r>
            <a:br>
              <a:rPr lang="en-US" sz="3300">
                <a:solidFill>
                  <a:srgbClr val="FFFFFF"/>
                </a:solidFill>
              </a:rPr>
            </a:br>
            <a:r>
              <a:rPr lang="en-US" sz="3300">
                <a:solidFill>
                  <a:srgbClr val="FFFFFF"/>
                </a:solidFill>
              </a:rPr>
              <a:t>PASO 2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6F2742-F458-48F7-8A9D-EB8CC0BB4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r>
              <a:rPr lang="en-US" dirty="0" err="1"/>
              <a:t>Observación</a:t>
            </a:r>
            <a:r>
              <a:rPr lang="en-US" dirty="0"/>
              <a:t> y </a:t>
            </a:r>
            <a:r>
              <a:rPr lang="en-US" dirty="0" err="1"/>
              <a:t>registro</a:t>
            </a:r>
            <a:r>
              <a:rPr lang="en-US" dirty="0"/>
              <a:t> de la </a:t>
            </a:r>
            <a:r>
              <a:rPr lang="en-US" dirty="0" err="1"/>
              <a:t>conducta</a:t>
            </a:r>
            <a:r>
              <a:rPr lang="en-US" dirty="0"/>
              <a:t> y sus </a:t>
            </a:r>
            <a:r>
              <a:rPr lang="en-US" dirty="0" err="1"/>
              <a:t>determinantes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060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5626FD-7667-41D7-BAA2-1EBDF3898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en-US" sz="3300" dirty="0">
                <a:solidFill>
                  <a:srgbClr val="FFFFFF"/>
                </a:solidFill>
              </a:rPr>
              <a:t>PROGRAMA DE AUTOCONTROL</a:t>
            </a:r>
            <a:br>
              <a:rPr lang="en-US" sz="3300" dirty="0">
                <a:solidFill>
                  <a:srgbClr val="FFFFFF"/>
                </a:solidFill>
              </a:rPr>
            </a:br>
            <a:r>
              <a:rPr lang="en-US" sz="3300" dirty="0">
                <a:solidFill>
                  <a:srgbClr val="FFFFFF"/>
                </a:solidFill>
              </a:rPr>
              <a:t>PASO 3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09BD04-9C95-4682-B1D7-E8F47EEF6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r>
              <a:rPr lang="en-US" dirty="0" err="1"/>
              <a:t>Concretar</a:t>
            </a:r>
            <a:r>
              <a:rPr lang="en-US" dirty="0"/>
              <a:t> </a:t>
            </a:r>
            <a:r>
              <a:rPr lang="en-US" dirty="0" err="1"/>
              <a:t>metas</a:t>
            </a:r>
            <a:r>
              <a:rPr lang="en-US" dirty="0"/>
              <a:t> </a:t>
            </a:r>
            <a:r>
              <a:rPr lang="en-US" dirty="0" err="1"/>
              <a:t>parciales</a:t>
            </a:r>
            <a:r>
              <a:rPr lang="en-US" dirty="0"/>
              <a:t> y finales:</a:t>
            </a:r>
          </a:p>
          <a:p>
            <a:endParaRPr lang="en-US" dirty="0"/>
          </a:p>
          <a:p>
            <a:r>
              <a:rPr lang="en-US" dirty="0" err="1"/>
              <a:t>Poner</a:t>
            </a:r>
            <a:r>
              <a:rPr lang="en-US" dirty="0"/>
              <a:t> por </a:t>
            </a:r>
            <a:r>
              <a:rPr lang="en-US" dirty="0" err="1"/>
              <a:t>escrito</a:t>
            </a:r>
            <a:r>
              <a:rPr lang="en-US" dirty="0"/>
              <a:t> la meta, </a:t>
            </a:r>
            <a:r>
              <a:rPr lang="en-US" dirty="0" err="1"/>
              <a:t>identificando</a:t>
            </a:r>
            <a:r>
              <a:rPr lang="en-US" dirty="0"/>
              <a:t> con </a:t>
            </a:r>
            <a:r>
              <a:rPr lang="en-US" dirty="0" err="1"/>
              <a:t>detalle</a:t>
            </a:r>
            <a:r>
              <a:rPr lang="en-US" dirty="0"/>
              <a:t> las </a:t>
            </a:r>
            <a:r>
              <a:rPr lang="en-US" dirty="0" err="1"/>
              <a:t>acciones</a:t>
            </a:r>
            <a:r>
              <a:rPr lang="en-US" dirty="0"/>
              <a:t> que </a:t>
            </a:r>
            <a:r>
              <a:rPr lang="en-US" dirty="0" err="1"/>
              <a:t>tendrían</a:t>
            </a:r>
            <a:r>
              <a:rPr lang="en-US" dirty="0"/>
              <a:t> que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presentes</a:t>
            </a:r>
            <a:r>
              <a:rPr lang="en-US" dirty="0"/>
              <a:t> y </a:t>
            </a:r>
            <a:r>
              <a:rPr lang="en-US" dirty="0" err="1"/>
              <a:t>ausentes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se </a:t>
            </a:r>
            <a:r>
              <a:rPr lang="en-US" dirty="0" err="1"/>
              <a:t>alcance</a:t>
            </a:r>
            <a:r>
              <a:rPr lang="en-US" dirty="0"/>
              <a:t> el </a:t>
            </a:r>
            <a:r>
              <a:rPr lang="en-US" dirty="0" err="1"/>
              <a:t>objetivo</a:t>
            </a:r>
            <a:endParaRPr lang="en-US" dirty="0"/>
          </a:p>
          <a:p>
            <a:r>
              <a:rPr lang="en-US" dirty="0" err="1"/>
              <a:t>Precisar</a:t>
            </a:r>
            <a:r>
              <a:rPr lang="en-US" dirty="0"/>
              <a:t> las </a:t>
            </a:r>
            <a:r>
              <a:rPr lang="en-US" dirty="0" err="1"/>
              <a:t>situaciones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los que se </a:t>
            </a:r>
            <a:r>
              <a:rPr lang="en-US" dirty="0" err="1"/>
              <a:t>espera</a:t>
            </a:r>
            <a:r>
              <a:rPr lang="en-US" dirty="0"/>
              <a:t> que se </a:t>
            </a:r>
            <a:r>
              <a:rPr lang="en-US" dirty="0" err="1"/>
              <a:t>pongan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marcha</a:t>
            </a:r>
            <a:r>
              <a:rPr lang="en-US" dirty="0"/>
              <a:t> las </a:t>
            </a:r>
            <a:r>
              <a:rPr lang="en-US" dirty="0" err="1"/>
              <a:t>nuevas</a:t>
            </a:r>
            <a:r>
              <a:rPr lang="en-US" dirty="0"/>
              <a:t> </a:t>
            </a:r>
            <a:r>
              <a:rPr lang="en-US" dirty="0" err="1"/>
              <a:t>pautas</a:t>
            </a:r>
            <a:r>
              <a:rPr lang="en-US" dirty="0"/>
              <a:t> de </a:t>
            </a:r>
            <a:r>
              <a:rPr lang="en-US" dirty="0" err="1"/>
              <a:t>acción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905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257F341-A48F-4EC0-96A3-C5E25E969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en-US" sz="3300" dirty="0">
                <a:solidFill>
                  <a:srgbClr val="FFFFFF"/>
                </a:solidFill>
              </a:rPr>
              <a:t>PROGRAMA DE AUTOCONTROL</a:t>
            </a:r>
            <a:br>
              <a:rPr lang="en-US" sz="3300" dirty="0">
                <a:solidFill>
                  <a:srgbClr val="FFFFFF"/>
                </a:solidFill>
              </a:rPr>
            </a:br>
            <a:r>
              <a:rPr lang="en-US" sz="3300" dirty="0">
                <a:solidFill>
                  <a:srgbClr val="FFFFFF"/>
                </a:solidFill>
              </a:rPr>
              <a:t>PASO 4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7DCFC6-E50B-49F6-AD9F-F51293A62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r>
              <a:rPr lang="en-US" dirty="0" err="1"/>
              <a:t>Entrenamiento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respuestas</a:t>
            </a:r>
            <a:r>
              <a:rPr lang="en-US" dirty="0"/>
              <a:t> </a:t>
            </a:r>
            <a:r>
              <a:rPr lang="en-US" dirty="0" err="1"/>
              <a:t>alternativas</a:t>
            </a:r>
            <a:endParaRPr lang="en-US" dirty="0"/>
          </a:p>
          <a:p>
            <a:r>
              <a:rPr lang="en-US" dirty="0" err="1"/>
              <a:t>Contrato</a:t>
            </a:r>
            <a:r>
              <a:rPr lang="en-US" dirty="0"/>
              <a:t> </a:t>
            </a:r>
            <a:r>
              <a:rPr lang="en-US" dirty="0" err="1"/>
              <a:t>conductual</a:t>
            </a:r>
            <a:endParaRPr lang="en-US" dirty="0"/>
          </a:p>
          <a:p>
            <a:r>
              <a:rPr lang="en-US" dirty="0" err="1"/>
              <a:t>Técnicas</a:t>
            </a:r>
            <a:r>
              <a:rPr lang="en-US" dirty="0"/>
              <a:t> de </a:t>
            </a:r>
            <a:r>
              <a:rPr lang="en-US" dirty="0" err="1"/>
              <a:t>autorreforzamiento</a:t>
            </a:r>
            <a:r>
              <a:rPr lang="en-US" dirty="0"/>
              <a:t> – </a:t>
            </a:r>
            <a:r>
              <a:rPr lang="en-US" dirty="0" err="1"/>
              <a:t>ajustándose</a:t>
            </a:r>
            <a:r>
              <a:rPr lang="en-US" dirty="0"/>
              <a:t> a los </a:t>
            </a:r>
            <a:r>
              <a:rPr lang="en-US" dirty="0" err="1"/>
              <a:t>niveles</a:t>
            </a:r>
            <a:r>
              <a:rPr lang="en-US" dirty="0"/>
              <a:t> de </a:t>
            </a:r>
            <a:r>
              <a:rPr lang="en-US" dirty="0" err="1"/>
              <a:t>exigencia</a:t>
            </a:r>
            <a:endParaRPr lang="en-US" dirty="0"/>
          </a:p>
          <a:p>
            <a:r>
              <a:rPr lang="en-US" dirty="0" err="1"/>
              <a:t>Técnicas</a:t>
            </a:r>
            <a:r>
              <a:rPr lang="en-US" dirty="0"/>
              <a:t> de </a:t>
            </a:r>
            <a:r>
              <a:rPr lang="en-US" dirty="0" err="1"/>
              <a:t>autocastigo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934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285</Words>
  <Application>Microsoft Office PowerPoint</Application>
  <PresentationFormat>Panorámica</PresentationFormat>
  <Paragraphs>37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Gestión de las Emociones y Técnicas de Autocontrol</vt:lpstr>
      <vt:lpstr>Autocontrol</vt:lpstr>
      <vt:lpstr>AUTOCONTROL</vt:lpstr>
      <vt:lpstr>Autoeficacia percibida</vt:lpstr>
      <vt:lpstr>Fuentes de autoeficacia percibida</vt:lpstr>
      <vt:lpstr>PROGRAMA DE AUTOCONTROL PASO 1</vt:lpstr>
      <vt:lpstr>PROGRAMA DE AUTOCONTROL PASO 2</vt:lpstr>
      <vt:lpstr>PROGRAMA DE AUTOCONTROL PASO 3</vt:lpstr>
      <vt:lpstr>PROGRAMA DE AUTOCONTROL PASO 4</vt:lpstr>
      <vt:lpstr>PROGRAMA DE AUTOCONTROL PASO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Gestión de las Emociones y Técnicas de Autocontrol</dc:title>
  <dc:creator>Leonardo Prieto</dc:creator>
  <cp:lastModifiedBy>Leonardo Prieto</cp:lastModifiedBy>
  <cp:revision>6</cp:revision>
  <dcterms:created xsi:type="dcterms:W3CDTF">2020-02-22T03:58:14Z</dcterms:created>
  <dcterms:modified xsi:type="dcterms:W3CDTF">2021-08-05T00:49:15Z</dcterms:modified>
</cp:coreProperties>
</file>